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4326" r:id="rId3"/>
  </p:sldMasterIdLst>
  <p:notesMasterIdLst>
    <p:notesMasterId r:id="rId20"/>
  </p:notesMasterIdLst>
  <p:handoutMasterIdLst>
    <p:handoutMasterId r:id="rId21"/>
  </p:handoutMasterIdLst>
  <p:sldIdLst>
    <p:sldId id="653" r:id="rId4"/>
    <p:sldId id="764" r:id="rId5"/>
    <p:sldId id="553" r:id="rId6"/>
    <p:sldId id="768" r:id="rId7"/>
    <p:sldId id="769" r:id="rId8"/>
    <p:sldId id="765" r:id="rId9"/>
    <p:sldId id="766" r:id="rId10"/>
    <p:sldId id="770" r:id="rId11"/>
    <p:sldId id="771" r:id="rId12"/>
    <p:sldId id="772" r:id="rId13"/>
    <p:sldId id="773" r:id="rId14"/>
    <p:sldId id="774" r:id="rId15"/>
    <p:sldId id="775" r:id="rId16"/>
    <p:sldId id="790" r:id="rId17"/>
    <p:sldId id="792" r:id="rId18"/>
    <p:sldId id="803" r:id="rId19"/>
  </p:sldIdLst>
  <p:sldSz cx="12192000" cy="6858000"/>
  <p:notesSz cx="6858000" cy="9144000"/>
  <p:defaultTextStyle>
    <a:defPPr>
      <a:defRPr lang="id-ID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320">
          <p15:clr>
            <a:srgbClr val="A4A3A4"/>
          </p15:clr>
        </p15:guide>
        <p15:guide id="4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orient="horz">
          <p15:clr>
            <a:srgbClr val="A4A3A4"/>
          </p15:clr>
        </p15:guide>
        <p15:guide id="7" pos="7176">
          <p15:clr>
            <a:srgbClr val="A4A3A4"/>
          </p15:clr>
        </p15:guide>
        <p15:guide id="8" pos="504">
          <p15:clr>
            <a:srgbClr val="A4A3A4"/>
          </p15:clr>
        </p15:guide>
        <p15:guide id="9" orient="horz" pos="3816">
          <p15:clr>
            <a:srgbClr val="A4A3A4"/>
          </p15:clr>
        </p15:guide>
        <p15:guide id="10" orient="horz" pos="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7E9"/>
    <a:srgbClr val="EBF1FD"/>
    <a:srgbClr val="2F3841"/>
    <a:srgbClr val="666D77"/>
    <a:srgbClr val="BE5195"/>
    <a:srgbClr val="EC87C1"/>
    <a:srgbClr val="EC87C3"/>
    <a:srgbClr val="785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236" autoAdjust="0"/>
  </p:normalViewPr>
  <p:slideViewPr>
    <p:cSldViewPr snapToGrid="0">
      <p:cViewPr varScale="1">
        <p:scale>
          <a:sx n="97" d="100"/>
          <a:sy n="97" d="100"/>
        </p:scale>
        <p:origin x="1692" y="78"/>
      </p:cViewPr>
      <p:guideLst>
        <p:guide pos="7680"/>
        <p:guide pos="3840"/>
        <p:guide orient="horz" pos="4320"/>
        <p:guide/>
        <p:guide orient="horz" pos="2160"/>
        <p:guide orient="horz"/>
        <p:guide pos="7176"/>
        <p:guide pos="504"/>
        <p:guide orient="horz" pos="3816"/>
        <p:guide orient="horz" pos="4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66872626-21AD-4FAD-BB0F-56639B9FB396}" type="datetimeFigureOut">
              <a:rPr lang="id-ID"/>
              <a:pPr>
                <a:defRPr/>
              </a:pPr>
              <a:t>23/04/2020</a:t>
            </a:fld>
            <a:endParaRPr lang="id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Lato Light" panose="020F0502020204030203" pitchFamily="34" charset="0"/>
              </a:defRPr>
            </a:lvl1pPr>
          </a:lstStyle>
          <a:p>
            <a:fld id="{9A8F818A-9DFE-414C-93D8-FA575A27B72D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9636BE-0AC3-4D79-8EB3-ABBF9A85B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2A0F4-4335-435D-8886-706553EEDEC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164EEF80-3123-4F2D-8F44-408A3DA70BCF}" type="datetimeFigureOut">
              <a:rPr lang="id-ID"/>
              <a:pPr>
                <a:defRPr/>
              </a:pPr>
              <a:t>23/04/2020</a:t>
            </a:fld>
            <a:endParaRPr lang="id-ID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F3EF8D5-1D33-4B81-B1FD-B4F3FABC7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AB25105-F100-49AE-95A1-AA576643F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id-ID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93E81-0016-4924-9BB7-5987D05E390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ED5BB-9422-4E92-A196-13224213E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Lato Light" panose="020F0502020204030203" pitchFamily="34" charset="0"/>
              </a:defRPr>
            </a:lvl1pPr>
          </a:lstStyle>
          <a:p>
            <a:fld id="{422AD7F0-4A46-46AD-8F97-436A864B5997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Slide Image Placeholder 1">
            <a:extLst>
              <a:ext uri="{FF2B5EF4-FFF2-40B4-BE49-F238E27FC236}">
                <a16:creationId xmlns:a16="http://schemas.microsoft.com/office/drawing/2014/main" id="{C00C2E8C-0064-4F78-85C6-FCE115EBE9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Notes Placeholder 2">
            <a:extLst>
              <a:ext uri="{FF2B5EF4-FFF2-40B4-BE49-F238E27FC236}">
                <a16:creationId xmlns:a16="http://schemas.microsoft.com/office/drawing/2014/main" id="{34B322C4-AD9B-455E-9DD3-AF956C1C9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id-ID" altLang="en-US"/>
              <a:t>Image used </a:t>
            </a:r>
            <a:r>
              <a:rPr lang="en-US" altLang="en-US"/>
              <a:t>in the preview file </a:t>
            </a:r>
            <a:r>
              <a:rPr lang="id-ID" altLang="en-US"/>
              <a:t>: https://unsplash.com/photos/Gz3iikctfEw</a:t>
            </a:r>
          </a:p>
        </p:txBody>
      </p:sp>
      <p:sp>
        <p:nvSpPr>
          <p:cNvPr id="308228" name="Slide Number Placeholder 3">
            <a:extLst>
              <a:ext uri="{FF2B5EF4-FFF2-40B4-BE49-F238E27FC236}">
                <a16:creationId xmlns:a16="http://schemas.microsoft.com/office/drawing/2014/main" id="{5854B6F1-12B3-4935-A692-D92EC00758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EF0F13D-7D64-469D-AEA8-B561FC225813}" type="slidenum">
              <a:rPr lang="id-ID" altLang="en-US">
                <a:latin typeface="Lato Light" panose="020F0502020204030203" pitchFamily="34" charset="0"/>
              </a:rPr>
              <a:pPr/>
              <a:t>1</a:t>
            </a:fld>
            <a:endParaRPr lang="id-ID" altLang="en-US">
              <a:latin typeface="Lato Light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392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34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5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210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Slide Image Placeholder 1">
            <a:extLst>
              <a:ext uri="{FF2B5EF4-FFF2-40B4-BE49-F238E27FC236}">
                <a16:creationId xmlns:a16="http://schemas.microsoft.com/office/drawing/2014/main" id="{1A3DB0A6-C7ED-40D1-B721-FDD3A23969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0387" name="Notes Placeholder 2">
            <a:extLst>
              <a:ext uri="{FF2B5EF4-FFF2-40B4-BE49-F238E27FC236}">
                <a16:creationId xmlns:a16="http://schemas.microsoft.com/office/drawing/2014/main" id="{004D8648-BBED-4D82-BDD1-A0C8020FA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id-ID" altLang="en-US"/>
              <a:t>Image used </a:t>
            </a:r>
            <a:r>
              <a:rPr lang="en-US" altLang="en-US"/>
              <a:t>in the preview file </a:t>
            </a:r>
            <a:r>
              <a:rPr lang="id-ID" altLang="en-US"/>
              <a:t>: https://unsplash.com/photos/tuQWhQuaCO0</a:t>
            </a:r>
          </a:p>
        </p:txBody>
      </p:sp>
      <p:sp>
        <p:nvSpPr>
          <p:cNvPr id="400388" name="Slide Number Placeholder 3">
            <a:extLst>
              <a:ext uri="{FF2B5EF4-FFF2-40B4-BE49-F238E27FC236}">
                <a16:creationId xmlns:a16="http://schemas.microsoft.com/office/drawing/2014/main" id="{C73577B4-D27A-4292-A4F2-A4F896A22A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41C092C-6C9E-4DFC-937F-C6472774BAE0}" type="slidenum">
              <a:rPr lang="id-ID" altLang="en-US">
                <a:latin typeface="Lato Light" panose="020F0502020204030203" pitchFamily="34" charset="0"/>
              </a:rPr>
              <a:pPr/>
              <a:t>3</a:t>
            </a:fld>
            <a:endParaRPr lang="id-ID" altLang="en-US">
              <a:latin typeface="Lato Light" panose="020F0502020204030203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Ferramental</a:t>
            </a:r>
            <a:r>
              <a:rPr lang="en-US" dirty="0"/>
              <a:t> </a:t>
            </a:r>
            <a:r>
              <a:rPr lang="en-US" dirty="0" err="1"/>
              <a:t>melhorou</a:t>
            </a: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CI/CD (Azure </a:t>
            </a:r>
            <a:r>
              <a:rPr lang="en-US" dirty="0" err="1"/>
              <a:t>Devops</a:t>
            </a:r>
            <a:r>
              <a:rPr lang="en-US" dirty="0"/>
              <a:t>), Docker e a Cloud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Explorar</a:t>
            </a:r>
            <a:r>
              <a:rPr lang="en-US" dirty="0"/>
              <a:t> </a:t>
            </a:r>
            <a:r>
              <a:rPr lang="en-US" dirty="0" err="1"/>
              <a:t>assunto</a:t>
            </a:r>
            <a:r>
              <a:rPr lang="en-US" dirty="0"/>
              <a:t> </a:t>
            </a:r>
            <a:r>
              <a:rPr lang="en-US" dirty="0" err="1"/>
              <a:t>microsserviço</a:t>
            </a:r>
            <a:r>
              <a:rPr lang="en-US" dirty="0"/>
              <a:t> no </a:t>
            </a:r>
            <a:r>
              <a:rPr lang="en-US" dirty="0" err="1"/>
              <a:t>próximo</a:t>
            </a:r>
            <a:r>
              <a:rPr lang="en-US" dirty="0"/>
              <a:t> slide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2AD7F0-4A46-46AD-8F97-436A864B5997}" type="slidenum">
              <a:rPr lang="id-ID" altLang="en-US" smtClean="0"/>
              <a:pPr/>
              <a:t>4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44549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notações 1">
            <a:extLst>
              <a:ext uri="{FF2B5EF4-FFF2-40B4-BE49-F238E27FC236}">
                <a16:creationId xmlns:a16="http://schemas.microsoft.com/office/drawing/2014/main" id="{2D6056BD-9F64-4144-B5DB-2B3085799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Fácil manutenção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Testável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Baixo acoplamento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Independente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Organizado em torno dos recursos de negócios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Propriedade de uma pequena equipe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Uma quantidade absurda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API’s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nos trazem um problema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653896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47400139"/>
      </p:ext>
    </p:extLst>
  </p:cSld>
  <p:clrMapOvr>
    <a:masterClrMapping/>
  </p:clrMapOvr>
  <p:transition spd="slow">
    <p:push dir="u"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54301420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74199101"/>
      </p:ext>
    </p:extLst>
  </p:cSld>
  <p:clrMapOvr>
    <a:masterClrMapping/>
  </p:clrMapOvr>
  <p:transition spd="slow">
    <p:push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1248421"/>
      </p:ext>
    </p:extLst>
  </p:cSld>
  <p:clrMapOvr>
    <a:masterClrMapping/>
  </p:clrMapOvr>
  <p:transition spd="slow">
    <p:push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43538309"/>
      </p:ext>
    </p:extLst>
  </p:cSld>
  <p:clrMapOvr>
    <a:masterClrMapping/>
  </p:clrMapOvr>
  <p:transition spd="slow">
    <p:push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52712343"/>
      </p:ext>
    </p:extLst>
  </p:cSld>
  <p:clrMapOvr>
    <a:masterClrMapping/>
  </p:clrMapOvr>
  <p:transition spd="slow">
    <p:push dir="d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785141806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89475033"/>
      </p:ext>
    </p:extLst>
  </p:cSld>
  <p:clrMapOvr>
    <a:masterClrMapping/>
  </p:clrMapOvr>
  <p:transition spd="slow">
    <p:push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97243489"/>
      </p:ext>
    </p:extLst>
  </p:cSld>
  <p:clrMapOvr>
    <a:masterClrMapping/>
  </p:clrMapOvr>
  <p:transition spd="slow">
    <p:push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40319392"/>
      </p:ext>
    </p:extLst>
  </p:cSld>
  <p:clrMapOvr>
    <a:masterClrMapping/>
  </p:clrMapOvr>
  <p:transition spd="slow">
    <p:push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275831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460608211"/>
      </p:ext>
    </p:extLst>
  </p:cSld>
  <p:clrMapOvr>
    <a:masterClrMapping/>
  </p:clrMapOvr>
  <p:transition spd="slow">
    <p:push dir="u"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812291314"/>
      </p:ext>
    </p:extLst>
  </p:cSld>
  <p:clrMapOvr>
    <a:masterClrMapping/>
  </p:clrMapOvr>
  <p:transition spd="slow">
    <p:push dir="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35220775"/>
      </p:ext>
    </p:extLst>
  </p:cSld>
  <p:clrMapOvr>
    <a:masterClrMapping/>
  </p:clrMapOvr>
  <p:transition spd="slow">
    <p:push dir="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4500072"/>
      </p:ext>
    </p:extLst>
  </p:cSld>
  <p:clrMapOvr>
    <a:masterClrMapping/>
  </p:clrMapOvr>
  <p:transition spd="slow">
    <p:push dir="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680371"/>
      </p:ext>
    </p:extLst>
  </p:cSld>
  <p:clrMapOvr>
    <a:masterClrMapping/>
  </p:clrMapOvr>
  <p:transition spd="slow">
    <p:push dir="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574702482"/>
      </p:ext>
    </p:extLst>
  </p:cSld>
  <p:clrMapOvr>
    <a:masterClrMapping/>
  </p:clrMapOvr>
  <p:transition spd="slow">
    <p:push dir="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02226946"/>
      </p:ext>
    </p:extLst>
  </p:cSld>
  <p:clrMapOvr>
    <a:masterClrMapping/>
  </p:clrMapOvr>
  <p:transition spd="slow">
    <p:push dir="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158885783"/>
      </p:ext>
    </p:extLst>
  </p:cSld>
  <p:clrMapOvr>
    <a:masterClrMapping/>
  </p:clrMapOvr>
  <p:transition spd="slow">
    <p:push dir="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45984103"/>
      </p:ext>
    </p:extLst>
  </p:cSld>
  <p:clrMapOvr>
    <a:masterClrMapping/>
  </p:clrMapOvr>
  <p:transition spd="slow">
    <p:push dir="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812981205"/>
      </p:ext>
    </p:extLst>
  </p:cSld>
  <p:clrMapOvr>
    <a:masterClrMapping/>
  </p:clrMapOvr>
  <p:transition spd="slow">
    <p:push dir="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2976461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06526013"/>
      </p:ext>
    </p:extLst>
  </p:cSld>
  <p:clrMapOvr>
    <a:masterClrMapping/>
  </p:clrMapOvr>
  <p:transition spd="slow">
    <p:push dir="u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83947284"/>
      </p:ext>
    </p:extLst>
  </p:cSld>
  <p:clrMapOvr>
    <a:masterClrMapping/>
  </p:clrMapOvr>
  <p:transition spd="slow">
    <p:push dir="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69040075"/>
      </p:ext>
    </p:extLst>
  </p:cSld>
  <p:clrMapOvr>
    <a:masterClrMapping/>
  </p:clrMapOvr>
  <p:transition spd="slow">
    <p:push dir="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359267376"/>
      </p:ext>
    </p:extLst>
  </p:cSld>
  <p:clrMapOvr>
    <a:masterClrMapping/>
  </p:clrMapOvr>
  <p:transition spd="slow">
    <p:push dir="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3622152"/>
      </p:ext>
    </p:extLst>
  </p:cSld>
  <p:clrMapOvr>
    <a:masterClrMapping/>
  </p:clrMapOvr>
  <p:transition spd="slow">
    <p:push dir="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0286202"/>
      </p:ext>
    </p:extLst>
  </p:cSld>
  <p:clrMapOvr>
    <a:masterClrMapping/>
  </p:clrMapOvr>
  <p:transition spd="slow">
    <p:push dir="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5376847"/>
      </p:ext>
    </p:extLst>
  </p:cSld>
  <p:clrMapOvr>
    <a:masterClrMapping/>
  </p:clrMapOvr>
  <p:transition spd="slow">
    <p:push dir="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51533734"/>
      </p:ext>
    </p:extLst>
  </p:cSld>
  <p:clrMapOvr>
    <a:masterClrMapping/>
  </p:clrMapOvr>
  <p:transition spd="slow">
    <p:push dir="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766791078"/>
      </p:ext>
    </p:extLst>
  </p:cSld>
  <p:clrMapOvr>
    <a:masterClrMapping/>
  </p:clrMapOvr>
  <p:transition spd="slow">
    <p:push dir="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307610302"/>
      </p:ext>
    </p:extLst>
  </p:cSld>
  <p:clrMapOvr>
    <a:masterClrMapping/>
  </p:clrMapOvr>
  <p:transition spd="slow">
    <p:push dir="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08614179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59423100"/>
      </p:ext>
    </p:extLst>
  </p:cSld>
  <p:clrMapOvr>
    <a:masterClrMapping/>
  </p:clrMapOvr>
  <p:transition spd="slow">
    <p:push dir="u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48376609"/>
      </p:ext>
    </p:extLst>
  </p:cSld>
  <p:clrMapOvr>
    <a:masterClrMapping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949148537"/>
      </p:ext>
    </p:extLst>
  </p:cSld>
  <p:clrMapOvr>
    <a:masterClrMapping/>
  </p:clrMapOvr>
  <p:transition spd="slow">
    <p:push dir="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65389883"/>
      </p:ext>
    </p:extLst>
  </p:cSld>
  <p:clrMapOvr>
    <a:masterClrMapping/>
  </p:clrMapOvr>
  <p:transition spd="slow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03031267"/>
      </p:ext>
    </p:extLst>
  </p:cSld>
  <p:clrMapOvr>
    <a:masterClrMapping/>
  </p:clrMapOvr>
  <p:transition spd="slow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037681688"/>
      </p:ext>
    </p:extLst>
  </p:cSld>
  <p:clrMapOvr>
    <a:masterClrMapping/>
  </p:clrMapOvr>
  <p:transition spd="slow">
    <p:push dir="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61644654"/>
      </p:ext>
    </p:extLst>
  </p:cSld>
  <p:clrMapOvr>
    <a:masterClrMapping/>
  </p:clrMapOvr>
  <p:transition spd="slow">
    <p:push dir="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7146967"/>
      </p:ext>
    </p:extLst>
  </p:cSld>
  <p:clrMapOvr>
    <a:masterClrMapping/>
  </p:clrMapOvr>
  <p:transition spd="slow">
    <p:push dir="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1832074"/>
      </p:ext>
    </p:extLst>
  </p:cSld>
  <p:clrMapOvr>
    <a:masterClrMapping/>
  </p:clrMapOvr>
  <p:transition spd="slow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4617475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9799682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53132521"/>
      </p:ext>
    </p:extLst>
  </p:cSld>
  <p:clrMapOvr>
    <a:masterClrMapping/>
  </p:clrMapOvr>
  <p:transition spd="slow">
    <p:push dir="u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57839925"/>
      </p:ext>
    </p:extLst>
  </p:cSld>
  <p:clrMapOvr>
    <a:masterClrMapping/>
  </p:clrMapOvr>
  <p:transition spd="slow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4965770"/>
      </p:ext>
    </p:extLst>
  </p:cSld>
  <p:clrMapOvr>
    <a:masterClrMapping/>
  </p:clrMapOvr>
  <p:transition spd="slow">
    <p:push dir="r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20870832"/>
      </p:ext>
    </p:extLst>
  </p:cSld>
  <p:clrMapOvr>
    <a:masterClrMapping/>
  </p:clrMapOvr>
  <p:transition spd="slow">
    <p:push dir="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27981440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47203435"/>
      </p:ext>
    </p:extLst>
  </p:cSld>
  <p:clrMapOvr>
    <a:masterClrMapping/>
  </p:clrMapOvr>
  <p:transition spd="slow">
    <p:push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49898076"/>
      </p:ext>
    </p:extLst>
  </p:cSld>
  <p:clrMapOvr>
    <a:masterClrMapping/>
  </p:clrMapOvr>
  <p:transition spd="slow">
    <p:push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72036852"/>
      </p:ext>
    </p:extLst>
  </p:cSld>
  <p:clrMapOvr>
    <a:masterClrMapping/>
  </p:clrMapOvr>
  <p:transition spd="slow">
    <p:push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41963714"/>
      </p:ext>
    </p:extLst>
  </p:cSld>
  <p:clrMapOvr>
    <a:masterClrMapping/>
  </p:clrMapOvr>
  <p:transition spd="slow">
    <p:push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92355937"/>
      </p:ext>
    </p:extLst>
  </p:cSld>
  <p:clrMapOvr>
    <a:masterClrMapping/>
  </p:clrMapOvr>
  <p:transition spd="slow">
    <p:push dir="r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81817976"/>
      </p:ext>
    </p:extLst>
  </p:cSld>
  <p:clrMapOvr>
    <a:masterClrMapping/>
  </p:clrMapOvr>
  <p:transition spd="slow"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20982133"/>
      </p:ext>
    </p:extLst>
  </p:cSld>
  <p:clrMapOvr>
    <a:masterClrMapping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3918809"/>
      </p:ext>
    </p:extLst>
  </p:cSld>
  <p:clrMapOvr>
    <a:masterClrMapping/>
  </p:clrMapOvr>
  <p:transition spd="slow">
    <p:push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13588888"/>
      </p:ext>
    </p:extLst>
  </p:cSld>
  <p:clrMapOvr>
    <a:masterClrMapping/>
  </p:clrMapOvr>
  <p:transition spd="slow">
    <p:push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88166865"/>
      </p:ext>
    </p:extLst>
  </p:cSld>
  <p:clrMapOvr>
    <a:masterClrMapping/>
  </p:clrMapOvr>
  <p:transition spd="slow">
    <p:push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30268327"/>
      </p:ext>
    </p:extLst>
  </p:cSld>
  <p:clrMapOvr>
    <a:masterClrMapping/>
  </p:clrMapOvr>
  <p:transition spd="slow">
    <p:push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10044592"/>
      </p:ext>
    </p:extLst>
  </p:cSld>
  <p:clrMapOvr>
    <a:masterClrMapping/>
  </p:clrMapOvr>
  <p:transition spd="slow">
    <p:push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41962842"/>
      </p:ext>
    </p:extLst>
  </p:cSld>
  <p:clrMapOvr>
    <a:masterClrMapping/>
  </p:clrMapOvr>
  <p:transition spd="slow">
    <p:push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785036142"/>
      </p:ext>
    </p:extLst>
  </p:cSld>
  <p:clrMapOvr>
    <a:masterClrMapping/>
  </p:clrMapOvr>
  <p:transition spd="slow">
    <p:push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65518126"/>
      </p:ext>
    </p:extLst>
  </p:cSld>
  <p:clrMapOvr>
    <a:masterClrMapping/>
  </p:clrMapOvr>
  <p:transition spd="slow">
    <p:push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64586867"/>
      </p:ext>
    </p:extLst>
  </p:cSld>
  <p:clrMapOvr>
    <a:masterClrMapping/>
  </p:clrMapOvr>
  <p:transition spd="slow">
    <p:push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66561200"/>
      </p:ext>
    </p:extLst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24265813"/>
      </p:ext>
    </p:extLst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95859075"/>
      </p:ext>
    </p:extLst>
  </p:cSld>
  <p:clrMapOvr>
    <a:masterClrMapping/>
  </p:clrMapOvr>
  <p:transition spd="slow">
    <p:push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52948922"/>
      </p:ext>
    </p:extLst>
  </p:cSld>
  <p:clrMapOvr>
    <a:masterClrMapping/>
  </p:clrMapOvr>
  <p:transition spd="slow">
    <p:push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989673284"/>
      </p:ext>
    </p:extLst>
  </p:cSld>
  <p:clrMapOvr>
    <a:masterClrMapping/>
  </p:clrMapOvr>
  <p:transition spd="slow">
    <p:push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76260610"/>
      </p:ext>
    </p:extLst>
  </p:cSld>
  <p:clrMapOvr>
    <a:masterClrMapping/>
  </p:clrMapOvr>
  <p:transition spd="slow">
    <p:push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41593881"/>
      </p:ext>
    </p:extLst>
  </p:cSld>
  <p:clrMapOvr>
    <a:masterClrMapping/>
  </p:clrMapOvr>
  <p:transition spd="slow">
    <p:push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6787466"/>
      </p:ext>
    </p:extLst>
  </p:cSld>
  <p:clrMapOvr>
    <a:masterClrMapping/>
  </p:clrMapOvr>
  <p:transition spd="slow">
    <p:push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96675599"/>
      </p:ext>
    </p:extLst>
  </p:cSld>
  <p:clrMapOvr>
    <a:masterClrMapping/>
  </p:clrMapOvr>
  <p:transition spd="slow">
    <p:push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066893448"/>
      </p:ext>
    </p:extLst>
  </p:cSld>
  <p:clrMapOvr>
    <a:masterClrMapping/>
  </p:clrMapOvr>
  <p:transition spd="slow">
    <p:push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68859613"/>
      </p:ext>
    </p:extLst>
  </p:cSld>
  <p:clrMapOvr>
    <a:masterClrMapping/>
  </p:clrMapOvr>
  <p:transition spd="slow">
    <p:push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73029896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49462055"/>
      </p:ext>
    </p:extLst>
  </p:cSld>
  <p:clrMapOvr>
    <a:masterClrMapping/>
  </p:clrMapOvr>
  <p:transition spd="slow">
    <p:push dir="u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7986319"/>
      </p:ext>
    </p:extLst>
  </p:cSld>
  <p:clrMapOvr>
    <a:masterClrMapping/>
  </p:clrMapOvr>
  <p:transition spd="slow">
    <p:push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19743054"/>
      </p:ext>
    </p:extLst>
  </p:cSld>
  <p:clrMapOvr>
    <a:masterClrMapping/>
  </p:clrMapOvr>
  <p:transition spd="slow">
    <p:push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4096746"/>
      </p:ext>
    </p:extLst>
  </p:cSld>
  <p:clrMapOvr>
    <a:masterClrMapping/>
  </p:clrMapOvr>
  <p:transition spd="slow">
    <p:push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116412255"/>
      </p:ext>
    </p:extLst>
  </p:cSld>
  <p:clrMapOvr>
    <a:masterClrMapping/>
  </p:clrMapOvr>
  <p:transition spd="slow">
    <p:push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40034220"/>
      </p:ext>
    </p:extLst>
  </p:cSld>
  <p:clrMapOvr>
    <a:masterClrMapping/>
  </p:clrMapOvr>
  <p:transition spd="slow">
    <p:push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99689086"/>
      </p:ext>
    </p:extLst>
  </p:cSld>
  <p:clrMapOvr>
    <a:masterClrMapping/>
  </p:clrMapOvr>
  <p:transition spd="slow">
    <p:push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21527831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76802015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53261666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06218940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436982988"/>
      </p:ext>
    </p:extLst>
  </p:cSld>
  <p:clrMapOvr>
    <a:masterClrMapping/>
  </p:clrMapOvr>
  <p:transition spd="slow">
    <p:push dir="u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41104196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16457866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836042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55375706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5579962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3875919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29999159"/>
      </p:ext>
    </p:extLst>
  </p:cSld>
  <p:clrMapOvr>
    <a:masterClrMapping/>
  </p:clrMapOvr>
  <p:transition spd="slow">
    <p:push dir="u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34115636"/>
      </p:ext>
    </p:extLst>
  </p:cSld>
  <p:clrMapOvr>
    <a:masterClrMapping/>
  </p:clrMapOvr>
  <p:transition spd="slow">
    <p:push dir="u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80164782"/>
      </p:ext>
    </p:extLst>
  </p:cSld>
  <p:clrMapOvr>
    <a:masterClrMapping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155543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51561"/>
      </p:ext>
    </p:extLst>
  </p:cSld>
  <p:clrMapOvr>
    <a:masterClrMapping/>
  </p:clrMapOvr>
  <p:transition spd="slow">
    <p:push dir="u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70333199"/>
      </p:ext>
    </p:extLst>
  </p:cSld>
  <p:clrMapOvr>
    <a:masterClrMapping/>
  </p:clrMapOvr>
  <p:transition spd="slow">
    <p:push dir="r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133527235"/>
      </p:ext>
    </p:extLst>
  </p:cSld>
  <p:clrMapOvr>
    <a:masterClrMapping/>
  </p:clrMapOvr>
  <p:transition spd="slow">
    <p:push dir="r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02984399"/>
      </p:ext>
    </p:extLst>
  </p:cSld>
  <p:clrMapOvr>
    <a:masterClrMapping/>
  </p:clrMapOvr>
  <p:transition spd="slow">
    <p:push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40773590"/>
      </p:ext>
    </p:extLst>
  </p:cSld>
  <p:clrMapOvr>
    <a:masterClrMapping/>
  </p:clrMapOvr>
  <p:transition spd="slow">
    <p:push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944925618"/>
      </p:ext>
    </p:extLst>
  </p:cSld>
  <p:clrMapOvr>
    <a:masterClrMapping/>
  </p:clrMapOvr>
  <p:transition spd="slow">
    <p:push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57840976"/>
      </p:ext>
    </p:extLst>
  </p:cSld>
  <p:clrMapOvr>
    <a:masterClrMapping/>
  </p:clrMapOvr>
  <p:transition spd="slow">
    <p:push dir="d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8210584"/>
      </p:ext>
    </p:extLst>
  </p:cSld>
  <p:clrMapOvr>
    <a:masterClrMapping/>
  </p:clrMapOvr>
  <p:transition spd="slow">
    <p:push dir="u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58372815"/>
      </p:ext>
    </p:extLst>
  </p:cSld>
  <p:clrMapOvr>
    <a:masterClrMapping/>
  </p:clrMapOvr>
  <p:transition spd="slow">
    <p:push dir="r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03405944"/>
      </p:ext>
    </p:extLst>
  </p:cSld>
  <p:clrMapOvr>
    <a:masterClrMapping/>
  </p:clrMapOvr>
  <p:transition spd="slow">
    <p:push dir="u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13495451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631526937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381501342"/>
      </p:ext>
    </p:extLst>
  </p:cSld>
  <p:clrMapOvr>
    <a:masterClrMapping/>
  </p:clrMapOvr>
  <p:transition spd="slow">
    <p:push dir="u"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5234394"/>
      </p:ext>
    </p:extLst>
  </p:cSld>
  <p:clrMapOvr>
    <a:masterClrMapping/>
  </p:clrMapOvr>
  <p:transition spd="slow">
    <p:push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07960116"/>
      </p:ext>
    </p:extLst>
  </p:cSld>
  <p:clrMapOvr>
    <a:masterClrMapping/>
  </p:clrMapOvr>
  <p:transition spd="slow">
    <p:push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99866491"/>
      </p:ext>
    </p:extLst>
  </p:cSld>
  <p:clrMapOvr>
    <a:masterClrMapping/>
  </p:clrMapOvr>
  <p:transition spd="slow">
    <p:push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98790212"/>
      </p:ext>
    </p:extLst>
  </p:cSld>
  <p:clrMapOvr>
    <a:masterClrMapping/>
  </p:clrMapOvr>
  <p:transition spd="slow">
    <p:push dir="u"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63443059"/>
      </p:ext>
    </p:extLst>
  </p:cSld>
  <p:clrMapOvr>
    <a:masterClrMapping/>
  </p:clrMapOvr>
  <p:transition spd="slow">
    <p:push dir="u"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58597975"/>
      </p:ext>
    </p:extLst>
  </p:cSld>
  <p:clrMapOvr>
    <a:masterClrMapping/>
  </p:clrMapOvr>
  <p:transition spd="slow">
    <p:push dir="r"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13258191"/>
      </p:ext>
    </p:extLst>
  </p:cSld>
  <p:clrMapOvr>
    <a:masterClrMapping/>
  </p:clrMapOvr>
  <p:transition spd="slow">
    <p:push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89466336"/>
      </p:ext>
    </p:extLst>
  </p:cSld>
  <p:clrMapOvr>
    <a:masterClrMapping/>
  </p:clrMapOvr>
  <p:transition spd="slow">
    <p:push dir="u"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8864530"/>
      </p:ext>
    </p:extLst>
  </p:cSld>
  <p:clrMapOvr>
    <a:masterClrMapping/>
  </p:clrMapOvr>
  <p:transition spd="slow">
    <p:push dir="u"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6447482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26984750"/>
      </p:ext>
    </p:extLst>
  </p:cSld>
  <p:clrMapOvr>
    <a:masterClrMapping/>
  </p:clrMapOvr>
  <p:transition spd="slow">
    <p:push dir="u"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453430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61875"/>
      </p:ext>
    </p:extLst>
  </p:cSld>
  <p:clrMapOvr>
    <a:masterClrMapping/>
  </p:clrMapOvr>
  <p:transition spd="slow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5068600"/>
      </p:ext>
    </p:extLst>
  </p:cSld>
  <p:clrMapOvr>
    <a:masterClrMapping/>
  </p:clrMapOvr>
  <p:transition spd="slow">
    <p:push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17096"/>
      </p:ext>
    </p:extLst>
  </p:cSld>
  <p:clrMapOvr>
    <a:masterClrMapping/>
  </p:clrMapOvr>
  <p:transition spd="slow">
    <p:push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368143"/>
      </p:ext>
    </p:extLst>
  </p:cSld>
  <p:clrMapOvr>
    <a:masterClrMapping/>
  </p:clrMapOvr>
  <p:transition spd="slow">
    <p:push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58970"/>
      </p:ext>
    </p:extLst>
  </p:cSld>
  <p:clrMapOvr>
    <a:masterClrMapping/>
  </p:clrMapOvr>
  <p:transition spd="slow">
    <p:push dir="u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44113471"/>
      </p:ext>
    </p:extLst>
  </p:cSld>
  <p:clrMapOvr>
    <a:masterClrMapping/>
  </p:clrMapOvr>
  <p:transition spd="slow">
    <p:push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293985261"/>
      </p:ext>
    </p:extLst>
  </p:cSld>
  <p:clrMapOvr>
    <a:masterClrMapping/>
  </p:clrMapOvr>
  <p:transition spd="slow">
    <p:push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53923143"/>
      </p:ext>
    </p:extLst>
  </p:cSld>
  <p:clrMapOvr>
    <a:masterClrMapping/>
  </p:clrMapOvr>
  <p:transition spd="slow">
    <p:push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028398057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229485399"/>
      </p:ext>
    </p:extLst>
  </p:cSld>
  <p:clrMapOvr>
    <a:masterClrMapping/>
  </p:clrMapOvr>
  <p:transition spd="slow">
    <p:push dir="u"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88555631"/>
      </p:ext>
    </p:extLst>
  </p:cSld>
  <p:clrMapOvr>
    <a:masterClrMapping/>
  </p:clrMapOvr>
  <p:transition spd="slow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28349403"/>
      </p:ext>
    </p:extLst>
  </p:cSld>
  <p:clrMapOvr>
    <a:masterClrMapping/>
  </p:clrMapOvr>
  <p:transition spd="slow">
    <p:push dir="u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49602031"/>
      </p:ext>
    </p:extLst>
  </p:cSld>
  <p:clrMapOvr>
    <a:masterClrMapping/>
  </p:clrMapOvr>
  <p:transition spd="slow">
    <p:push dir="u"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50243429"/>
      </p:ext>
    </p:extLst>
  </p:cSld>
  <p:clrMapOvr>
    <a:masterClrMapping/>
  </p:clrMapOvr>
  <p:transition spd="slow">
    <p:push dir="u"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202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2497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51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537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705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6127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97406535"/>
      </p:ext>
    </p:extLst>
  </p:cSld>
  <p:clrMapOvr>
    <a:masterClrMapping/>
  </p:clrMapOvr>
  <p:transition spd="slow">
    <p:push dir="u"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116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1766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6453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7565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7956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6330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5157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622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055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7985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52261584"/>
      </p:ext>
    </p:extLst>
  </p:cSld>
  <p:clrMapOvr>
    <a:masterClrMapping/>
  </p:clrMapOvr>
  <p:transition spd="slow">
    <p:push dir="u"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674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5329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1291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0706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49857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781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4128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882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726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44598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68429120"/>
      </p:ext>
    </p:extLst>
  </p:cSld>
  <p:clrMapOvr>
    <a:masterClrMapping/>
  </p:clrMapOvr>
  <p:transition spd="slow">
    <p:push dir="u"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550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250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2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82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33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43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96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07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0991878"/>
      </p:ext>
    </p:extLst>
  </p:cSld>
  <p:clrMapOvr>
    <a:masterClrMapping/>
  </p:clrMapOvr>
  <p:transition spd="slow">
    <p:push dir="u"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13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83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273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2176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6782249"/>
      </p:ext>
    </p:extLst>
  </p:cSld>
  <p:clrMapOvr>
    <a:masterClrMapping/>
  </p:clrMapOvr>
  <p:transition spd="slow">
    <p:push dir="u"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8916336"/>
      </p:ext>
    </p:extLst>
  </p:cSld>
  <p:clrMapOvr>
    <a:masterClrMapping/>
  </p:clrMapOvr>
  <p:transition spd="slow">
    <p:push dir="u"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9653542"/>
      </p:ext>
    </p:extLst>
  </p:cSld>
  <p:clrMapOvr>
    <a:masterClrMapping/>
  </p:clrMapOvr>
  <p:transition spd="slow">
    <p:push dir="r"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5537380"/>
      </p:ext>
    </p:extLst>
  </p:cSld>
  <p:clrMapOvr>
    <a:masterClrMapping/>
  </p:clrMapOvr>
  <p:transition spd="slow">
    <p:push dir="r"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8057268"/>
      </p:ext>
    </p:extLst>
  </p:cSld>
  <p:clrMapOvr>
    <a:masterClrMapping/>
  </p:clrMapOvr>
  <p:transition spd="slow">
    <p:push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8927032"/>
      </p:ext>
    </p:extLst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6448428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25720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13668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281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2265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1553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8788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866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1141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1489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92274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24237769"/>
      </p:ext>
    </p:extLst>
  </p:cSld>
  <p:clrMapOvr>
    <a:masterClrMapping/>
  </p:clrMapOvr>
  <p:transition spd="slow">
    <p:push dir="u"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18146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92808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0383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5776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70823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14379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15945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0978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6869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611005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50056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9383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04749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00335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47603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8594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9614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1530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20682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3244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61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832550826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603417"/>
      </p:ext>
    </p:extLst>
  </p:cSld>
  <p:clrMapOvr>
    <a:masterClrMapping/>
  </p:clrMapOvr>
  <p:transition spd="slow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902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89861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3871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9785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9344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33019"/>
      </p:ext>
    </p:extLst>
  </p:cSld>
  <p:clrMapOvr>
    <a:masterClrMapping/>
  </p:clrMapOvr>
  <p:transition spd="slow">
    <p:push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292197"/>
      </p:ext>
    </p:extLst>
  </p:cSld>
  <p:clrMapOvr>
    <a:masterClrMapping/>
  </p:clrMapOvr>
  <p:transition spd="slow">
    <p:push dir="r"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8105481"/>
      </p:ext>
    </p:extLst>
  </p:cSld>
  <p:clrMapOvr>
    <a:masterClrMapping/>
  </p:clrMapOvr>
  <p:transition spd="slow">
    <p:push dir="u"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3007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8700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48736009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3532892"/>
      </p:ext>
    </p:extLst>
  </p:cSld>
  <p:clrMapOvr>
    <a:masterClrMapping/>
  </p:clrMapOvr>
  <p:transition spd="slow">
    <p:push dir="r"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686399"/>
      </p:ext>
    </p:extLst>
  </p:cSld>
  <p:clrMapOvr>
    <a:masterClrMapping/>
  </p:clrMapOvr>
  <p:transition spd="slow">
    <p:push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9757155"/>
      </p:ext>
    </p:extLst>
  </p:cSld>
  <p:clrMapOvr>
    <a:masterClrMapping/>
  </p:clrMapOvr>
  <p:transition spd="slow">
    <p:push dir="r"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3959711"/>
      </p:ext>
    </p:extLst>
  </p:cSld>
  <p:clrMapOvr>
    <a:masterClrMapping/>
  </p:clrMapOvr>
  <p:transition spd="slow">
    <p:push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7596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5424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4342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407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77140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8742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280037725"/>
      </p:ext>
    </p:extLst>
  </p:cSld>
  <p:clrMapOvr>
    <a:masterClrMapping/>
  </p:clrMapOvr>
  <p:transition spd="med"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2928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6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637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867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49761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4332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2517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56445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3290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12671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26073321"/>
      </p:ext>
    </p:extLst>
  </p:cSld>
  <p:clrMapOvr>
    <a:masterClrMapping/>
  </p:clrMapOvr>
  <p:transition spd="med"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123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7205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524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48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2787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688416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1845981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6518083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29595066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92454536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759907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679191609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273586751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993098847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12517109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3718070"/>
      </p:ext>
    </p:extLst>
  </p:cSld>
  <p:clrMapOvr>
    <a:masterClrMapping/>
  </p:clrMapOvr>
  <p:transition spd="slow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53796184"/>
      </p:ext>
    </p:extLst>
  </p:cSld>
  <p:clrMapOvr>
    <a:masterClrMapping/>
  </p:clrMapOvr>
  <p:transition spd="slow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17778148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75612631"/>
      </p:ext>
    </p:extLst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576942308"/>
      </p:ext>
    </p:extLst>
  </p:cSld>
  <p:clrMapOvr>
    <a:masterClrMapping/>
  </p:clrMapOvr>
  <p:transition spd="slow">
    <p:push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77787941"/>
      </p:ext>
    </p:extLst>
  </p:cSld>
  <p:clrMapOvr>
    <a:masterClrMapping/>
  </p:clrMapOvr>
  <p:transition spd="slow">
    <p:push dir="r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4319563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63695312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95724523"/>
      </p:ext>
    </p:extLst>
  </p:cSld>
  <p:clrMapOvr>
    <a:masterClrMapping/>
  </p:clrMapOvr>
  <p:transition spd="slow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6862245"/>
      </p:ext>
    </p:extLst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79795896"/>
      </p:ext>
    </p:extLst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98525031"/>
      </p:ext>
    </p:extLst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22905227"/>
      </p:ext>
    </p:extLst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157453899"/>
      </p:ext>
    </p:extLst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73420922"/>
      </p:ext>
    </p:extLst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696988758"/>
      </p:ext>
    </p:extLst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1874293"/>
      </p:ext>
    </p:extLst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40883194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56375029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854709145"/>
      </p:ext>
    </p:extLst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24018550"/>
      </p:ext>
    </p:extLst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3158317"/>
      </p:ext>
    </p:extLst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826461521"/>
      </p:ext>
    </p:extLst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737946766"/>
      </p:ext>
    </p:extLst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481157539"/>
      </p:ext>
    </p:extLst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497954318"/>
      </p:ext>
    </p:extLst>
  </p:cSld>
  <p:clrMapOvr>
    <a:masterClrMapping/>
  </p:clrMapOvr>
  <p:transition spd="slow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145017953"/>
      </p:ext>
    </p:extLst>
  </p:cSld>
  <p:clrMapOvr>
    <a:masterClrMapping/>
  </p:clrMapOvr>
  <p:transition spd="slow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525633429"/>
      </p:ext>
    </p:extLst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0776381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308634617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647196939"/>
      </p:ext>
    </p:extLst>
  </p:cSld>
  <p:clrMapOvr>
    <a:masterClrMapping/>
  </p:clrMapOvr>
  <p:transition spd="slow"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711390459"/>
      </p:ext>
    </p:extLst>
  </p:cSld>
  <p:clrMapOvr>
    <a:masterClrMapping/>
  </p:clrMapOvr>
  <p:transition spd="slow">
    <p:push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617861881"/>
      </p:ext>
    </p:extLst>
  </p:cSld>
  <p:clrMapOvr>
    <a:masterClrMapping/>
  </p:clrMapOvr>
  <p:transition spd="slow">
    <p:push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2286910464"/>
      </p:ext>
    </p:extLst>
  </p:cSld>
  <p:clrMapOvr>
    <a:masterClrMapping/>
  </p:clrMapOvr>
  <p:transition spd="slow">
    <p:push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380380308"/>
      </p:ext>
    </p:extLst>
  </p:cSld>
  <p:clrMapOvr>
    <a:masterClrMapping/>
  </p:clrMapOvr>
  <p:transition spd="slow">
    <p:push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58190330"/>
      </p:ext>
    </p:extLst>
  </p:cSld>
  <p:clrMapOvr>
    <a:masterClrMapping/>
  </p:clrMapOvr>
  <p:transition spd="slow">
    <p:push dir="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987429143"/>
      </p:ext>
    </p:extLst>
  </p:cSld>
  <p:clrMapOvr>
    <a:masterClrMapping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044659331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29542317"/>
      </p:ext>
    </p:extLst>
  </p:cSld>
  <p:clrMapOvr>
    <a:masterClrMapping/>
  </p:clrMapOvr>
  <p:transition spd="slow">
    <p:push dir="r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405328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650838437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087367159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178919514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85130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529246"/>
      </p:ext>
    </p:extLst>
  </p:cSld>
  <p:clrMapOvr>
    <a:masterClrMapping/>
  </p:clrMapOvr>
  <p:transition spd="slow">
    <p:push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760787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361090206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08510609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74004957"/>
      </p:ext>
    </p:extLst>
  </p:cSld>
  <p:clrMapOvr>
    <a:masterClrMapping/>
  </p:clrMapOvr>
  <p:transition spd="slow">
    <p:push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1503895"/>
      </p:ext>
    </p:extLst>
  </p:cSld>
  <p:clrMapOvr>
    <a:masterClrMapping/>
  </p:clrMapOvr>
  <p:transition spd="slow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02775819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733055847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7346265"/>
      </p:ext>
    </p:extLst>
  </p:cSld>
  <p:clrMapOvr>
    <a:masterClrMapping/>
  </p:clrMapOvr>
  <p:transition spd="slow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2212968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64690246"/>
      </p:ext>
    </p:extLst>
  </p:cSld>
  <p:clrMapOvr>
    <a:masterClrMapping/>
  </p:clrMapOvr>
  <p:transition spd="slow">
    <p:push dir="r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59288779"/>
      </p:ext>
    </p:extLst>
  </p:cSld>
  <p:clrMapOvr>
    <a:masterClrMapping/>
  </p:clrMapOvr>
  <p:transition spd="slow">
    <p:push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84832827"/>
      </p:ext>
    </p:extLst>
  </p:cSld>
  <p:clrMapOvr>
    <a:masterClrMapping/>
  </p:clrMapOvr>
  <p:transition spd="slow">
    <p:push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036201282"/>
      </p:ext>
    </p:extLst>
  </p:cSld>
  <p:clrMapOvr>
    <a:masterClrMapping/>
  </p:clrMapOvr>
  <p:transition spd="slow">
    <p:push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85059747"/>
      </p:ext>
    </p:extLst>
  </p:cSld>
  <p:clrMapOvr>
    <a:masterClrMapping/>
  </p:clrMapOvr>
  <p:transition spd="slow">
    <p:push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472164080"/>
      </p:ext>
    </p:extLst>
  </p:cSld>
  <p:clrMapOvr>
    <a:masterClrMapping/>
  </p:clrMapOvr>
  <p:transition spd="slow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987418636"/>
      </p:ext>
    </p:extLst>
  </p:cSld>
  <p:clrMapOvr>
    <a:masterClrMapping/>
  </p:clrMapOvr>
  <p:transition spd="slow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6614020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74.xml"/><Relationship Id="rId68" Type="http://schemas.openxmlformats.org/officeDocument/2006/relationships/slideLayout" Target="../slideLayouts/slideLayout179.xml"/><Relationship Id="rId84" Type="http://schemas.openxmlformats.org/officeDocument/2006/relationships/slideLayout" Target="../slideLayouts/slideLayout195.xml"/><Relationship Id="rId89" Type="http://schemas.openxmlformats.org/officeDocument/2006/relationships/slideLayout" Target="../slideLayouts/slideLayout200.xml"/><Relationship Id="rId11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127.xml"/><Relationship Id="rId107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64.xml"/><Relationship Id="rId58" Type="http://schemas.openxmlformats.org/officeDocument/2006/relationships/slideLayout" Target="../slideLayouts/slideLayout169.xml"/><Relationship Id="rId74" Type="http://schemas.openxmlformats.org/officeDocument/2006/relationships/slideLayout" Target="../slideLayouts/slideLayout185.xml"/><Relationship Id="rId79" Type="http://schemas.openxmlformats.org/officeDocument/2006/relationships/slideLayout" Target="../slideLayouts/slideLayout190.xml"/><Relationship Id="rId102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16.xml"/><Relationship Id="rId90" Type="http://schemas.openxmlformats.org/officeDocument/2006/relationships/slideLayout" Target="../slideLayouts/slideLayout201.xml"/><Relationship Id="rId95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75.xml"/><Relationship Id="rId69" Type="http://schemas.openxmlformats.org/officeDocument/2006/relationships/slideLayout" Target="../slideLayouts/slideLayout180.xml"/><Relationship Id="rId113" Type="http://schemas.openxmlformats.org/officeDocument/2006/relationships/theme" Target="../theme/theme2.xml"/><Relationship Id="rId80" Type="http://schemas.openxmlformats.org/officeDocument/2006/relationships/slideLayout" Target="../slideLayouts/slideLayout191.xml"/><Relationship Id="rId85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70.xml"/><Relationship Id="rId103" Type="http://schemas.openxmlformats.org/officeDocument/2006/relationships/slideLayout" Target="../slideLayouts/slideLayout214.xml"/><Relationship Id="rId108" Type="http://schemas.openxmlformats.org/officeDocument/2006/relationships/slideLayout" Target="../slideLayouts/slideLayout219.xml"/><Relationship Id="rId54" Type="http://schemas.openxmlformats.org/officeDocument/2006/relationships/slideLayout" Target="../slideLayouts/slideLayout165.xml"/><Relationship Id="rId70" Type="http://schemas.openxmlformats.org/officeDocument/2006/relationships/slideLayout" Target="../slideLayouts/slideLayout181.xml"/><Relationship Id="rId75" Type="http://schemas.openxmlformats.org/officeDocument/2006/relationships/slideLayout" Target="../slideLayouts/slideLayout186.xml"/><Relationship Id="rId91" Type="http://schemas.openxmlformats.org/officeDocument/2006/relationships/slideLayout" Target="../slideLayouts/slideLayout202.xml"/><Relationship Id="rId9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168.xml"/><Relationship Id="rId106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63.xml"/><Relationship Id="rId60" Type="http://schemas.openxmlformats.org/officeDocument/2006/relationships/slideLayout" Target="../slideLayouts/slideLayout171.xml"/><Relationship Id="rId65" Type="http://schemas.openxmlformats.org/officeDocument/2006/relationships/slideLayout" Target="../slideLayouts/slideLayout176.xml"/><Relationship Id="rId73" Type="http://schemas.openxmlformats.org/officeDocument/2006/relationships/slideLayout" Target="../slideLayouts/slideLayout184.xml"/><Relationship Id="rId78" Type="http://schemas.openxmlformats.org/officeDocument/2006/relationships/slideLayout" Target="../slideLayouts/slideLayout189.xml"/><Relationship Id="rId81" Type="http://schemas.openxmlformats.org/officeDocument/2006/relationships/slideLayout" Target="../slideLayouts/slideLayout192.xml"/><Relationship Id="rId86" Type="http://schemas.openxmlformats.org/officeDocument/2006/relationships/slideLayout" Target="../slideLayouts/slideLayout197.xml"/><Relationship Id="rId94" Type="http://schemas.openxmlformats.org/officeDocument/2006/relationships/slideLayout" Target="../slideLayouts/slideLayout205.xml"/><Relationship Id="rId99" Type="http://schemas.openxmlformats.org/officeDocument/2006/relationships/slideLayout" Target="../slideLayouts/slideLayout210.xml"/><Relationship Id="rId101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50.xml"/><Relationship Id="rId109" Type="http://schemas.openxmlformats.org/officeDocument/2006/relationships/slideLayout" Target="../slideLayouts/slideLayout220.xml"/><Relationship Id="rId34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166.xml"/><Relationship Id="rId76" Type="http://schemas.openxmlformats.org/officeDocument/2006/relationships/slideLayout" Target="../slideLayouts/slideLayout187.xml"/><Relationship Id="rId97" Type="http://schemas.openxmlformats.org/officeDocument/2006/relationships/slideLayout" Target="../slideLayouts/slideLayout208.xml"/><Relationship Id="rId104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18.xml"/><Relationship Id="rId71" Type="http://schemas.openxmlformats.org/officeDocument/2006/relationships/slideLayout" Target="../slideLayouts/slideLayout182.xml"/><Relationship Id="rId9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66" Type="http://schemas.openxmlformats.org/officeDocument/2006/relationships/slideLayout" Target="../slideLayouts/slideLayout177.xml"/><Relationship Id="rId87" Type="http://schemas.openxmlformats.org/officeDocument/2006/relationships/slideLayout" Target="../slideLayouts/slideLayout198.xml"/><Relationship Id="rId110" Type="http://schemas.openxmlformats.org/officeDocument/2006/relationships/slideLayout" Target="../slideLayouts/slideLayout221.xml"/><Relationship Id="rId61" Type="http://schemas.openxmlformats.org/officeDocument/2006/relationships/slideLayout" Target="../slideLayouts/slideLayout172.xml"/><Relationship Id="rId82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56" Type="http://schemas.openxmlformats.org/officeDocument/2006/relationships/slideLayout" Target="../slideLayouts/slideLayout167.xml"/><Relationship Id="rId77" Type="http://schemas.openxmlformats.org/officeDocument/2006/relationships/slideLayout" Target="../slideLayouts/slideLayout188.xml"/><Relationship Id="rId100" Type="http://schemas.openxmlformats.org/officeDocument/2006/relationships/slideLayout" Target="../slideLayouts/slideLayout211.xml"/><Relationship Id="rId105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62.xml"/><Relationship Id="rId72" Type="http://schemas.openxmlformats.org/officeDocument/2006/relationships/slideLayout" Target="../slideLayouts/slideLayout183.xml"/><Relationship Id="rId93" Type="http://schemas.openxmlformats.org/officeDocument/2006/relationships/slideLayout" Target="../slideLayouts/slideLayout204.xml"/><Relationship Id="rId9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57.xml"/><Relationship Id="rId67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62" Type="http://schemas.openxmlformats.org/officeDocument/2006/relationships/slideLayout" Target="../slideLayouts/slideLayout173.xml"/><Relationship Id="rId83" Type="http://schemas.openxmlformats.org/officeDocument/2006/relationships/slideLayout" Target="../slideLayouts/slideLayout194.xml"/><Relationship Id="rId88" Type="http://schemas.openxmlformats.org/officeDocument/2006/relationships/slideLayout" Target="../slideLayouts/slideLayout199.xml"/><Relationship Id="rId111" Type="http://schemas.openxmlformats.org/officeDocument/2006/relationships/slideLayout" Target="../slideLayouts/slideLayout22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44.xml"/><Relationship Id="rId42" Type="http://schemas.openxmlformats.org/officeDocument/2006/relationships/slideLayout" Target="../slideLayouts/slideLayout265.xml"/><Relationship Id="rId47" Type="http://schemas.openxmlformats.org/officeDocument/2006/relationships/slideLayout" Target="../slideLayouts/slideLayout270.xml"/><Relationship Id="rId63" Type="http://schemas.openxmlformats.org/officeDocument/2006/relationships/slideLayout" Target="../slideLayouts/slideLayout286.xml"/><Relationship Id="rId68" Type="http://schemas.openxmlformats.org/officeDocument/2006/relationships/slideLayout" Target="../slideLayouts/slideLayout291.xml"/><Relationship Id="rId84" Type="http://schemas.openxmlformats.org/officeDocument/2006/relationships/slideLayout" Target="../slideLayouts/slideLayout307.xml"/><Relationship Id="rId89" Type="http://schemas.openxmlformats.org/officeDocument/2006/relationships/slideLayout" Target="../slideLayouts/slideLayout312.xml"/><Relationship Id="rId112" Type="http://schemas.openxmlformats.org/officeDocument/2006/relationships/theme" Target="../theme/theme3.xml"/><Relationship Id="rId16" Type="http://schemas.openxmlformats.org/officeDocument/2006/relationships/slideLayout" Target="../slideLayouts/slideLayout239.xml"/><Relationship Id="rId107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53" Type="http://schemas.openxmlformats.org/officeDocument/2006/relationships/slideLayout" Target="../slideLayouts/slideLayout276.xml"/><Relationship Id="rId58" Type="http://schemas.openxmlformats.org/officeDocument/2006/relationships/slideLayout" Target="../slideLayouts/slideLayout281.xml"/><Relationship Id="rId74" Type="http://schemas.openxmlformats.org/officeDocument/2006/relationships/slideLayout" Target="../slideLayouts/slideLayout297.xml"/><Relationship Id="rId79" Type="http://schemas.openxmlformats.org/officeDocument/2006/relationships/slideLayout" Target="../slideLayouts/slideLayout302.xml"/><Relationship Id="rId102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228.xml"/><Relationship Id="rId90" Type="http://schemas.openxmlformats.org/officeDocument/2006/relationships/slideLayout" Target="../slideLayouts/slideLayout313.xml"/><Relationship Id="rId95" Type="http://schemas.openxmlformats.org/officeDocument/2006/relationships/slideLayout" Target="../slideLayouts/slideLayout318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43" Type="http://schemas.openxmlformats.org/officeDocument/2006/relationships/slideLayout" Target="../slideLayouts/slideLayout266.xml"/><Relationship Id="rId48" Type="http://schemas.openxmlformats.org/officeDocument/2006/relationships/slideLayout" Target="../slideLayouts/slideLayout271.xml"/><Relationship Id="rId64" Type="http://schemas.openxmlformats.org/officeDocument/2006/relationships/slideLayout" Target="../slideLayouts/slideLayout287.xml"/><Relationship Id="rId69" Type="http://schemas.openxmlformats.org/officeDocument/2006/relationships/slideLayout" Target="../slideLayouts/slideLayout292.xml"/><Relationship Id="rId80" Type="http://schemas.openxmlformats.org/officeDocument/2006/relationships/slideLayout" Target="../slideLayouts/slideLayout303.xml"/><Relationship Id="rId85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59" Type="http://schemas.openxmlformats.org/officeDocument/2006/relationships/slideLayout" Target="../slideLayouts/slideLayout282.xml"/><Relationship Id="rId103" Type="http://schemas.openxmlformats.org/officeDocument/2006/relationships/slideLayout" Target="../slideLayouts/slideLayout326.xml"/><Relationship Id="rId108" Type="http://schemas.openxmlformats.org/officeDocument/2006/relationships/slideLayout" Target="../slideLayouts/slideLayout331.xml"/><Relationship Id="rId54" Type="http://schemas.openxmlformats.org/officeDocument/2006/relationships/slideLayout" Target="../slideLayouts/slideLayout277.xml"/><Relationship Id="rId70" Type="http://schemas.openxmlformats.org/officeDocument/2006/relationships/slideLayout" Target="../slideLayouts/slideLayout293.xml"/><Relationship Id="rId75" Type="http://schemas.openxmlformats.org/officeDocument/2006/relationships/slideLayout" Target="../slideLayouts/slideLayout298.xml"/><Relationship Id="rId91" Type="http://schemas.openxmlformats.org/officeDocument/2006/relationships/slideLayout" Target="../slideLayouts/slideLayout314.xml"/><Relationship Id="rId96" Type="http://schemas.openxmlformats.org/officeDocument/2006/relationships/slideLayout" Target="../slideLayouts/slideLayout319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49" Type="http://schemas.openxmlformats.org/officeDocument/2006/relationships/slideLayout" Target="../slideLayouts/slideLayout272.xml"/><Relationship Id="rId57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233.xml"/><Relationship Id="rId31" Type="http://schemas.openxmlformats.org/officeDocument/2006/relationships/slideLayout" Target="../slideLayouts/slideLayout254.xml"/><Relationship Id="rId44" Type="http://schemas.openxmlformats.org/officeDocument/2006/relationships/slideLayout" Target="../slideLayouts/slideLayout267.xml"/><Relationship Id="rId52" Type="http://schemas.openxmlformats.org/officeDocument/2006/relationships/slideLayout" Target="../slideLayouts/slideLayout275.xml"/><Relationship Id="rId60" Type="http://schemas.openxmlformats.org/officeDocument/2006/relationships/slideLayout" Target="../slideLayouts/slideLayout283.xml"/><Relationship Id="rId65" Type="http://schemas.openxmlformats.org/officeDocument/2006/relationships/slideLayout" Target="../slideLayouts/slideLayout288.xml"/><Relationship Id="rId73" Type="http://schemas.openxmlformats.org/officeDocument/2006/relationships/slideLayout" Target="../slideLayouts/slideLayout296.xml"/><Relationship Id="rId78" Type="http://schemas.openxmlformats.org/officeDocument/2006/relationships/slideLayout" Target="../slideLayouts/slideLayout301.xml"/><Relationship Id="rId81" Type="http://schemas.openxmlformats.org/officeDocument/2006/relationships/slideLayout" Target="../slideLayouts/slideLayout304.xml"/><Relationship Id="rId86" Type="http://schemas.openxmlformats.org/officeDocument/2006/relationships/slideLayout" Target="../slideLayouts/slideLayout309.xml"/><Relationship Id="rId94" Type="http://schemas.openxmlformats.org/officeDocument/2006/relationships/slideLayout" Target="../slideLayouts/slideLayout317.xml"/><Relationship Id="rId99" Type="http://schemas.openxmlformats.org/officeDocument/2006/relationships/slideLayout" Target="../slideLayouts/slideLayout322.xml"/><Relationship Id="rId101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39" Type="http://schemas.openxmlformats.org/officeDocument/2006/relationships/slideLayout" Target="../slideLayouts/slideLayout262.xml"/><Relationship Id="rId109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73.xml"/><Relationship Id="rId55" Type="http://schemas.openxmlformats.org/officeDocument/2006/relationships/slideLayout" Target="../slideLayouts/slideLayout278.xml"/><Relationship Id="rId76" Type="http://schemas.openxmlformats.org/officeDocument/2006/relationships/slideLayout" Target="../slideLayouts/slideLayout299.xml"/><Relationship Id="rId97" Type="http://schemas.openxmlformats.org/officeDocument/2006/relationships/slideLayout" Target="../slideLayouts/slideLayout320.xml"/><Relationship Id="rId104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230.xml"/><Relationship Id="rId71" Type="http://schemas.openxmlformats.org/officeDocument/2006/relationships/slideLayout" Target="../slideLayouts/slideLayout294.xml"/><Relationship Id="rId92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25.xml"/><Relationship Id="rId29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63.xml"/><Relationship Id="rId45" Type="http://schemas.openxmlformats.org/officeDocument/2006/relationships/slideLayout" Target="../slideLayouts/slideLayout268.xml"/><Relationship Id="rId66" Type="http://schemas.openxmlformats.org/officeDocument/2006/relationships/slideLayout" Target="../slideLayouts/slideLayout289.xml"/><Relationship Id="rId87" Type="http://schemas.openxmlformats.org/officeDocument/2006/relationships/slideLayout" Target="../slideLayouts/slideLayout310.xml"/><Relationship Id="rId110" Type="http://schemas.openxmlformats.org/officeDocument/2006/relationships/slideLayout" Target="../slideLayouts/slideLayout333.xml"/><Relationship Id="rId61" Type="http://schemas.openxmlformats.org/officeDocument/2006/relationships/slideLayout" Target="../slideLayouts/slideLayout284.xml"/><Relationship Id="rId82" Type="http://schemas.openxmlformats.org/officeDocument/2006/relationships/slideLayout" Target="../slideLayouts/slideLayout305.xml"/><Relationship Id="rId1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37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56" Type="http://schemas.openxmlformats.org/officeDocument/2006/relationships/slideLayout" Target="../slideLayouts/slideLayout279.xml"/><Relationship Id="rId77" Type="http://schemas.openxmlformats.org/officeDocument/2006/relationships/slideLayout" Target="../slideLayouts/slideLayout300.xml"/><Relationship Id="rId100" Type="http://schemas.openxmlformats.org/officeDocument/2006/relationships/slideLayout" Target="../slideLayouts/slideLayout323.xml"/><Relationship Id="rId105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231.xml"/><Relationship Id="rId51" Type="http://schemas.openxmlformats.org/officeDocument/2006/relationships/slideLayout" Target="../slideLayouts/slideLayout274.xml"/><Relationship Id="rId72" Type="http://schemas.openxmlformats.org/officeDocument/2006/relationships/slideLayout" Target="../slideLayouts/slideLayout295.xml"/><Relationship Id="rId93" Type="http://schemas.openxmlformats.org/officeDocument/2006/relationships/slideLayout" Target="../slideLayouts/slideLayout316.xml"/><Relationship Id="rId98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48.xml"/><Relationship Id="rId46" Type="http://schemas.openxmlformats.org/officeDocument/2006/relationships/slideLayout" Target="../slideLayouts/slideLayout269.xml"/><Relationship Id="rId67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43.xml"/><Relationship Id="rId41" Type="http://schemas.openxmlformats.org/officeDocument/2006/relationships/slideLayout" Target="../slideLayouts/slideLayout264.xml"/><Relationship Id="rId62" Type="http://schemas.openxmlformats.org/officeDocument/2006/relationships/slideLayout" Target="../slideLayouts/slideLayout285.xml"/><Relationship Id="rId83" Type="http://schemas.openxmlformats.org/officeDocument/2006/relationships/slideLayout" Target="../slideLayouts/slideLayout306.xml"/><Relationship Id="rId88" Type="http://schemas.openxmlformats.org/officeDocument/2006/relationships/slideLayout" Target="../slideLayouts/slideLayout311.xml"/><Relationship Id="rId111" Type="http://schemas.openxmlformats.org/officeDocument/2006/relationships/slideLayout" Target="../slideLayouts/slideLayout3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937FC24-0684-4548-A782-54C8A6174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0EC8D4-E38F-4937-963C-388718F8E9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3D456184-1FBB-408A-B468-15F802E25F76}" type="datetimeFigureOut">
              <a:rPr lang="id-ID"/>
              <a:pPr>
                <a:defRPr/>
              </a:pPr>
              <a:t>23/04/2020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AA4EDECF-E2E9-4E5B-A97A-2ECD782C6F37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128" r:id="rId26"/>
    <p:sldLayoutId id="2147484129" r:id="rId27"/>
    <p:sldLayoutId id="2147484130" r:id="rId28"/>
    <p:sldLayoutId id="2147484131" r:id="rId29"/>
    <p:sldLayoutId id="2147484132" r:id="rId30"/>
    <p:sldLayoutId id="2147484133" r:id="rId31"/>
    <p:sldLayoutId id="2147484134" r:id="rId32"/>
    <p:sldLayoutId id="2147484135" r:id="rId33"/>
    <p:sldLayoutId id="2147484136" r:id="rId34"/>
    <p:sldLayoutId id="2147484137" r:id="rId35"/>
    <p:sldLayoutId id="2147484138" r:id="rId36"/>
    <p:sldLayoutId id="2147484139" r:id="rId37"/>
    <p:sldLayoutId id="2147484140" r:id="rId38"/>
    <p:sldLayoutId id="2147484141" r:id="rId39"/>
    <p:sldLayoutId id="2147484142" r:id="rId40"/>
    <p:sldLayoutId id="2147484143" r:id="rId41"/>
    <p:sldLayoutId id="2147484144" r:id="rId42"/>
    <p:sldLayoutId id="2147484145" r:id="rId43"/>
    <p:sldLayoutId id="2147484146" r:id="rId44"/>
    <p:sldLayoutId id="2147484147" r:id="rId45"/>
    <p:sldLayoutId id="2147484148" r:id="rId46"/>
    <p:sldLayoutId id="2147484149" r:id="rId47"/>
    <p:sldLayoutId id="2147484150" r:id="rId48"/>
    <p:sldLayoutId id="2147484151" r:id="rId49"/>
    <p:sldLayoutId id="2147484152" r:id="rId50"/>
    <p:sldLayoutId id="2147484153" r:id="rId51"/>
    <p:sldLayoutId id="2147484154" r:id="rId52"/>
    <p:sldLayoutId id="2147484155" r:id="rId53"/>
    <p:sldLayoutId id="2147484156" r:id="rId54"/>
    <p:sldLayoutId id="2147484157" r:id="rId55"/>
    <p:sldLayoutId id="2147484158" r:id="rId56"/>
    <p:sldLayoutId id="2147484159" r:id="rId57"/>
    <p:sldLayoutId id="2147484160" r:id="rId58"/>
    <p:sldLayoutId id="2147484161" r:id="rId59"/>
    <p:sldLayoutId id="2147484162" r:id="rId60"/>
    <p:sldLayoutId id="2147484163" r:id="rId61"/>
    <p:sldLayoutId id="2147484164" r:id="rId62"/>
    <p:sldLayoutId id="2147484165" r:id="rId63"/>
    <p:sldLayoutId id="2147484166" r:id="rId64"/>
    <p:sldLayoutId id="2147484167" r:id="rId65"/>
    <p:sldLayoutId id="2147484168" r:id="rId66"/>
    <p:sldLayoutId id="2147484169" r:id="rId67"/>
    <p:sldLayoutId id="2147484170" r:id="rId68"/>
    <p:sldLayoutId id="2147484171" r:id="rId69"/>
    <p:sldLayoutId id="2147484172" r:id="rId70"/>
    <p:sldLayoutId id="2147484173" r:id="rId71"/>
    <p:sldLayoutId id="2147484174" r:id="rId72"/>
    <p:sldLayoutId id="2147484175" r:id="rId73"/>
    <p:sldLayoutId id="2147484176" r:id="rId74"/>
    <p:sldLayoutId id="2147484177" r:id="rId75"/>
    <p:sldLayoutId id="2147484178" r:id="rId76"/>
    <p:sldLayoutId id="2147484179" r:id="rId77"/>
    <p:sldLayoutId id="2147484180" r:id="rId78"/>
    <p:sldLayoutId id="2147484181" r:id="rId79"/>
    <p:sldLayoutId id="2147484182" r:id="rId80"/>
    <p:sldLayoutId id="2147484183" r:id="rId81"/>
    <p:sldLayoutId id="2147484184" r:id="rId82"/>
    <p:sldLayoutId id="2147484185" r:id="rId83"/>
    <p:sldLayoutId id="2147484186" r:id="rId84"/>
    <p:sldLayoutId id="2147484187" r:id="rId85"/>
    <p:sldLayoutId id="2147484188" r:id="rId86"/>
    <p:sldLayoutId id="2147484189" r:id="rId87"/>
    <p:sldLayoutId id="2147484190" r:id="rId88"/>
    <p:sldLayoutId id="2147484191" r:id="rId89"/>
    <p:sldLayoutId id="2147484192" r:id="rId90"/>
    <p:sldLayoutId id="2147484193" r:id="rId91"/>
    <p:sldLayoutId id="2147484194" r:id="rId92"/>
    <p:sldLayoutId id="2147484195" r:id="rId93"/>
    <p:sldLayoutId id="2147484196" r:id="rId94"/>
    <p:sldLayoutId id="2147484197" r:id="rId95"/>
    <p:sldLayoutId id="2147484198" r:id="rId96"/>
    <p:sldLayoutId id="2147484199" r:id="rId97"/>
    <p:sldLayoutId id="2147484200" r:id="rId98"/>
    <p:sldLayoutId id="2147484201" r:id="rId99"/>
    <p:sldLayoutId id="2147484202" r:id="rId100"/>
    <p:sldLayoutId id="2147484203" r:id="rId101"/>
    <p:sldLayoutId id="2147484204" r:id="rId102"/>
    <p:sldLayoutId id="2147484205" r:id="rId103"/>
    <p:sldLayoutId id="2147484206" r:id="rId104"/>
    <p:sldLayoutId id="2147484207" r:id="rId105"/>
    <p:sldLayoutId id="2147484208" r:id="rId106"/>
    <p:sldLayoutId id="2147484209" r:id="rId107"/>
    <p:sldLayoutId id="2147484210" r:id="rId108"/>
    <p:sldLayoutId id="2147484211" r:id="rId109"/>
    <p:sldLayoutId id="2147484212" r:id="rId110"/>
    <p:sldLayoutId id="2147484213" r:id="rId1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Lato Light" panose="020F0502020204030203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4BE79956-1C78-4C5F-80C9-EF42C9587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8620B3C5-B468-48BC-9F00-F1F5E421B4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fld id="{D7BC099C-B57E-4780-937C-34178F4CFFD5}" type="datetimeFigureOut">
              <a:rPr lang="id-ID"/>
              <a:pPr>
                <a:defRPr/>
              </a:pPr>
              <a:t>23/04/2020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B8C8D"/>
                </a:solidFill>
                <a:latin typeface="Lato Light" panose="020F0502020204030203" pitchFamily="34" charset="0"/>
              </a:defRPr>
            </a:lvl1pPr>
          </a:lstStyle>
          <a:p>
            <a:fld id="{6532B080-EB96-4443-8F51-8F69D4E31204}" type="slidenum">
              <a:rPr lang="id-ID" altLang="en-US"/>
              <a:pPr/>
              <a:t>‹nº›</a:t>
            </a:fld>
            <a:endParaRPr lang="id-ID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  <p:sldLayoutId id="2147484225" r:id="rId12"/>
    <p:sldLayoutId id="2147484226" r:id="rId13"/>
    <p:sldLayoutId id="2147484227" r:id="rId14"/>
    <p:sldLayoutId id="2147484228" r:id="rId15"/>
    <p:sldLayoutId id="2147484229" r:id="rId16"/>
    <p:sldLayoutId id="2147484230" r:id="rId17"/>
    <p:sldLayoutId id="2147484231" r:id="rId18"/>
    <p:sldLayoutId id="2147484232" r:id="rId19"/>
    <p:sldLayoutId id="2147484233" r:id="rId20"/>
    <p:sldLayoutId id="2147484234" r:id="rId21"/>
    <p:sldLayoutId id="2147484235" r:id="rId22"/>
    <p:sldLayoutId id="2147484236" r:id="rId23"/>
    <p:sldLayoutId id="2147484237" r:id="rId24"/>
    <p:sldLayoutId id="2147484238" r:id="rId25"/>
    <p:sldLayoutId id="2147484239" r:id="rId26"/>
    <p:sldLayoutId id="2147484240" r:id="rId27"/>
    <p:sldLayoutId id="2147484241" r:id="rId28"/>
    <p:sldLayoutId id="2147484242" r:id="rId29"/>
    <p:sldLayoutId id="2147484243" r:id="rId30"/>
    <p:sldLayoutId id="2147484244" r:id="rId31"/>
    <p:sldLayoutId id="2147484245" r:id="rId32"/>
    <p:sldLayoutId id="2147484246" r:id="rId33"/>
    <p:sldLayoutId id="2147484247" r:id="rId34"/>
    <p:sldLayoutId id="2147484248" r:id="rId35"/>
    <p:sldLayoutId id="2147484249" r:id="rId36"/>
    <p:sldLayoutId id="2147484250" r:id="rId37"/>
    <p:sldLayoutId id="2147484251" r:id="rId38"/>
    <p:sldLayoutId id="2147484252" r:id="rId39"/>
    <p:sldLayoutId id="2147484253" r:id="rId40"/>
    <p:sldLayoutId id="2147484254" r:id="rId41"/>
    <p:sldLayoutId id="2147484255" r:id="rId42"/>
    <p:sldLayoutId id="2147484256" r:id="rId43"/>
    <p:sldLayoutId id="2147484257" r:id="rId44"/>
    <p:sldLayoutId id="2147484258" r:id="rId45"/>
    <p:sldLayoutId id="2147484259" r:id="rId46"/>
    <p:sldLayoutId id="2147484260" r:id="rId47"/>
    <p:sldLayoutId id="2147484261" r:id="rId48"/>
    <p:sldLayoutId id="2147484262" r:id="rId49"/>
    <p:sldLayoutId id="2147484263" r:id="rId50"/>
    <p:sldLayoutId id="2147484264" r:id="rId51"/>
    <p:sldLayoutId id="2147484265" r:id="rId52"/>
    <p:sldLayoutId id="2147484266" r:id="rId53"/>
    <p:sldLayoutId id="2147484267" r:id="rId54"/>
    <p:sldLayoutId id="2147484268" r:id="rId55"/>
    <p:sldLayoutId id="2147484269" r:id="rId56"/>
    <p:sldLayoutId id="2147484270" r:id="rId57"/>
    <p:sldLayoutId id="2147484271" r:id="rId58"/>
    <p:sldLayoutId id="2147484272" r:id="rId59"/>
    <p:sldLayoutId id="2147484273" r:id="rId60"/>
    <p:sldLayoutId id="2147484274" r:id="rId61"/>
    <p:sldLayoutId id="2147484275" r:id="rId62"/>
    <p:sldLayoutId id="2147484276" r:id="rId63"/>
    <p:sldLayoutId id="2147484277" r:id="rId64"/>
    <p:sldLayoutId id="2147484278" r:id="rId65"/>
    <p:sldLayoutId id="2147484279" r:id="rId66"/>
    <p:sldLayoutId id="2147484280" r:id="rId67"/>
    <p:sldLayoutId id="2147484281" r:id="rId68"/>
    <p:sldLayoutId id="2147484282" r:id="rId69"/>
    <p:sldLayoutId id="2147484283" r:id="rId70"/>
    <p:sldLayoutId id="2147484284" r:id="rId71"/>
    <p:sldLayoutId id="2147484285" r:id="rId72"/>
    <p:sldLayoutId id="2147484286" r:id="rId73"/>
    <p:sldLayoutId id="2147484287" r:id="rId74"/>
    <p:sldLayoutId id="2147484288" r:id="rId75"/>
    <p:sldLayoutId id="2147484289" r:id="rId76"/>
    <p:sldLayoutId id="2147484290" r:id="rId77"/>
    <p:sldLayoutId id="2147484291" r:id="rId78"/>
    <p:sldLayoutId id="2147484292" r:id="rId79"/>
    <p:sldLayoutId id="2147484293" r:id="rId80"/>
    <p:sldLayoutId id="2147484294" r:id="rId81"/>
    <p:sldLayoutId id="2147484295" r:id="rId82"/>
    <p:sldLayoutId id="2147484296" r:id="rId83"/>
    <p:sldLayoutId id="2147484297" r:id="rId84"/>
    <p:sldLayoutId id="2147484298" r:id="rId85"/>
    <p:sldLayoutId id="2147484299" r:id="rId86"/>
    <p:sldLayoutId id="2147484300" r:id="rId87"/>
    <p:sldLayoutId id="2147484301" r:id="rId88"/>
    <p:sldLayoutId id="2147484302" r:id="rId89"/>
    <p:sldLayoutId id="2147484303" r:id="rId90"/>
    <p:sldLayoutId id="2147484304" r:id="rId91"/>
    <p:sldLayoutId id="2147484305" r:id="rId92"/>
    <p:sldLayoutId id="2147484306" r:id="rId93"/>
    <p:sldLayoutId id="2147484307" r:id="rId94"/>
    <p:sldLayoutId id="2147484308" r:id="rId95"/>
    <p:sldLayoutId id="2147484309" r:id="rId96"/>
    <p:sldLayoutId id="2147484310" r:id="rId97"/>
    <p:sldLayoutId id="2147484311" r:id="rId98"/>
    <p:sldLayoutId id="2147484312" r:id="rId99"/>
    <p:sldLayoutId id="2147484313" r:id="rId100"/>
    <p:sldLayoutId id="2147484314" r:id="rId101"/>
    <p:sldLayoutId id="2147484315" r:id="rId102"/>
    <p:sldLayoutId id="2147484316" r:id="rId103"/>
    <p:sldLayoutId id="2147484317" r:id="rId104"/>
    <p:sldLayoutId id="2147484318" r:id="rId105"/>
    <p:sldLayoutId id="2147484319" r:id="rId106"/>
    <p:sldLayoutId id="2147484320" r:id="rId107"/>
    <p:sldLayoutId id="2147484321" r:id="rId108"/>
    <p:sldLayoutId id="2147484322" r:id="rId109"/>
    <p:sldLayoutId id="2147484323" r:id="rId110"/>
    <p:sldLayoutId id="2147484324" r:id="rId111"/>
    <p:sldLayoutId id="2147484325" r:id="rId1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 Light" panose="020F0502020204030203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23/04/2020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003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28" r:id="rId2"/>
    <p:sldLayoutId id="2147484329" r:id="rId3"/>
    <p:sldLayoutId id="2147484330" r:id="rId4"/>
    <p:sldLayoutId id="2147484331" r:id="rId5"/>
    <p:sldLayoutId id="2147484332" r:id="rId6"/>
    <p:sldLayoutId id="2147484333" r:id="rId7"/>
    <p:sldLayoutId id="2147484334" r:id="rId8"/>
    <p:sldLayoutId id="2147484335" r:id="rId9"/>
    <p:sldLayoutId id="2147484336" r:id="rId10"/>
    <p:sldLayoutId id="2147484337" r:id="rId11"/>
    <p:sldLayoutId id="2147484338" r:id="rId12"/>
    <p:sldLayoutId id="2147484339" r:id="rId13"/>
    <p:sldLayoutId id="2147484340" r:id="rId14"/>
    <p:sldLayoutId id="2147484341" r:id="rId15"/>
    <p:sldLayoutId id="2147484342" r:id="rId16"/>
    <p:sldLayoutId id="2147484343" r:id="rId17"/>
    <p:sldLayoutId id="2147484344" r:id="rId18"/>
    <p:sldLayoutId id="2147484345" r:id="rId19"/>
    <p:sldLayoutId id="2147484346" r:id="rId20"/>
    <p:sldLayoutId id="2147484347" r:id="rId21"/>
    <p:sldLayoutId id="2147484348" r:id="rId22"/>
    <p:sldLayoutId id="2147484349" r:id="rId23"/>
    <p:sldLayoutId id="2147484350" r:id="rId24"/>
    <p:sldLayoutId id="2147484351" r:id="rId25"/>
    <p:sldLayoutId id="2147484352" r:id="rId26"/>
    <p:sldLayoutId id="2147484353" r:id="rId27"/>
    <p:sldLayoutId id="2147484354" r:id="rId28"/>
    <p:sldLayoutId id="2147484355" r:id="rId29"/>
    <p:sldLayoutId id="2147484356" r:id="rId30"/>
    <p:sldLayoutId id="2147484357" r:id="rId31"/>
    <p:sldLayoutId id="2147484358" r:id="rId32"/>
    <p:sldLayoutId id="2147484359" r:id="rId33"/>
    <p:sldLayoutId id="2147484360" r:id="rId34"/>
    <p:sldLayoutId id="2147484361" r:id="rId35"/>
    <p:sldLayoutId id="2147484362" r:id="rId36"/>
    <p:sldLayoutId id="2147484363" r:id="rId37"/>
    <p:sldLayoutId id="2147484364" r:id="rId38"/>
    <p:sldLayoutId id="2147484365" r:id="rId39"/>
    <p:sldLayoutId id="2147484366" r:id="rId40"/>
    <p:sldLayoutId id="2147484367" r:id="rId41"/>
    <p:sldLayoutId id="2147484368" r:id="rId42"/>
    <p:sldLayoutId id="2147484369" r:id="rId43"/>
    <p:sldLayoutId id="2147484370" r:id="rId44"/>
    <p:sldLayoutId id="2147484371" r:id="rId45"/>
    <p:sldLayoutId id="2147484372" r:id="rId46"/>
    <p:sldLayoutId id="2147484373" r:id="rId47"/>
    <p:sldLayoutId id="2147484374" r:id="rId48"/>
    <p:sldLayoutId id="2147484375" r:id="rId49"/>
    <p:sldLayoutId id="2147484376" r:id="rId50"/>
    <p:sldLayoutId id="2147484377" r:id="rId51"/>
    <p:sldLayoutId id="2147484378" r:id="rId52"/>
    <p:sldLayoutId id="2147484379" r:id="rId53"/>
    <p:sldLayoutId id="2147484380" r:id="rId54"/>
    <p:sldLayoutId id="2147484381" r:id="rId55"/>
    <p:sldLayoutId id="2147484382" r:id="rId56"/>
    <p:sldLayoutId id="2147484383" r:id="rId57"/>
    <p:sldLayoutId id="2147484384" r:id="rId58"/>
    <p:sldLayoutId id="2147484385" r:id="rId59"/>
    <p:sldLayoutId id="2147484386" r:id="rId60"/>
    <p:sldLayoutId id="2147484387" r:id="rId61"/>
    <p:sldLayoutId id="2147484388" r:id="rId62"/>
    <p:sldLayoutId id="2147484389" r:id="rId63"/>
    <p:sldLayoutId id="2147484390" r:id="rId64"/>
    <p:sldLayoutId id="2147484391" r:id="rId65"/>
    <p:sldLayoutId id="2147484392" r:id="rId66"/>
    <p:sldLayoutId id="2147484393" r:id="rId67"/>
    <p:sldLayoutId id="2147484394" r:id="rId68"/>
    <p:sldLayoutId id="2147484395" r:id="rId69"/>
    <p:sldLayoutId id="2147484396" r:id="rId70"/>
    <p:sldLayoutId id="2147484397" r:id="rId71"/>
    <p:sldLayoutId id="2147484398" r:id="rId72"/>
    <p:sldLayoutId id="2147484399" r:id="rId73"/>
    <p:sldLayoutId id="2147484400" r:id="rId74"/>
    <p:sldLayoutId id="2147484401" r:id="rId75"/>
    <p:sldLayoutId id="2147484402" r:id="rId76"/>
    <p:sldLayoutId id="2147484403" r:id="rId77"/>
    <p:sldLayoutId id="2147484404" r:id="rId78"/>
    <p:sldLayoutId id="2147484405" r:id="rId79"/>
    <p:sldLayoutId id="2147484406" r:id="rId80"/>
    <p:sldLayoutId id="2147484407" r:id="rId81"/>
    <p:sldLayoutId id="2147484408" r:id="rId82"/>
    <p:sldLayoutId id="2147484409" r:id="rId83"/>
    <p:sldLayoutId id="2147484410" r:id="rId84"/>
    <p:sldLayoutId id="2147484411" r:id="rId85"/>
    <p:sldLayoutId id="2147484412" r:id="rId86"/>
    <p:sldLayoutId id="2147484413" r:id="rId87"/>
    <p:sldLayoutId id="2147484414" r:id="rId88"/>
    <p:sldLayoutId id="2147484415" r:id="rId89"/>
    <p:sldLayoutId id="2147484416" r:id="rId90"/>
    <p:sldLayoutId id="2147484417" r:id="rId91"/>
    <p:sldLayoutId id="2147484418" r:id="rId92"/>
    <p:sldLayoutId id="2147484419" r:id="rId93"/>
    <p:sldLayoutId id="2147484420" r:id="rId94"/>
    <p:sldLayoutId id="2147484421" r:id="rId95"/>
    <p:sldLayoutId id="2147484422" r:id="rId96"/>
    <p:sldLayoutId id="2147484423" r:id="rId97"/>
    <p:sldLayoutId id="2147484424" r:id="rId98"/>
    <p:sldLayoutId id="2147484425" r:id="rId99"/>
    <p:sldLayoutId id="2147484426" r:id="rId100"/>
    <p:sldLayoutId id="2147484427" r:id="rId101"/>
    <p:sldLayoutId id="2147484428" r:id="rId102"/>
    <p:sldLayoutId id="2147484429" r:id="rId103"/>
    <p:sldLayoutId id="2147484430" r:id="rId104"/>
    <p:sldLayoutId id="2147484431" r:id="rId105"/>
    <p:sldLayoutId id="2147484432" r:id="rId106"/>
    <p:sldLayoutId id="2147484433" r:id="rId107"/>
    <p:sldLayoutId id="2147484434" r:id="rId108"/>
    <p:sldLayoutId id="2147484435" r:id="rId109"/>
    <p:sldLayoutId id="2147484436" r:id="rId110"/>
    <p:sldLayoutId id="2147484437" r:id="rId1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6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6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4732DC6E-83C5-4F05-B605-19BA9DC6FA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9474" r="-13611" b="-5868"/>
          <a:stretch/>
        </p:blipFill>
        <p:spPr>
          <a:xfrm>
            <a:off x="0" y="0"/>
            <a:ext cx="14109032" cy="6858000"/>
          </a:xfrm>
          <a:custGeom>
            <a:avLst/>
            <a:gdLst>
              <a:gd name="T0" fmla="*/ 0 w 12192000"/>
              <a:gd name="T1" fmla="*/ 0 h 6858000"/>
              <a:gd name="T2" fmla="*/ 14107886 w 12192000"/>
              <a:gd name="T3" fmla="*/ 0 h 6858000"/>
              <a:gd name="T4" fmla="*/ 14107886 w 12192000"/>
              <a:gd name="T5" fmla="*/ 6858001 h 6858000"/>
              <a:gd name="T6" fmla="*/ 0 w 12192000"/>
              <a:gd name="T7" fmla="*/ 6858001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2A126836-CC18-420D-9B23-26F34D1B1A64}"/>
              </a:ext>
            </a:extLst>
          </p:cNvPr>
          <p:cNvSpPr>
            <a:spLocks/>
          </p:cNvSpPr>
          <p:nvPr/>
        </p:nvSpPr>
        <p:spPr bwMode="auto">
          <a:xfrm>
            <a:off x="0" y="2365375"/>
            <a:ext cx="5351463" cy="2303463"/>
          </a:xfrm>
          <a:custGeom>
            <a:avLst/>
            <a:gdLst>
              <a:gd name="T0" fmla="*/ 5351151 w 1135"/>
              <a:gd name="T1" fmla="*/ 2063191 h 489"/>
              <a:gd name="T2" fmla="*/ 5351151 w 1135"/>
              <a:gd name="T3" fmla="*/ 2063191 h 489"/>
              <a:gd name="T4" fmla="*/ 0 w 1135"/>
              <a:gd name="T5" fmla="*/ 1361329 h 489"/>
              <a:gd name="T6" fmla="*/ 0 w 1135"/>
              <a:gd name="T7" fmla="*/ 0 h 489"/>
              <a:gd name="T8" fmla="*/ 5351151 w 1135"/>
              <a:gd name="T9" fmla="*/ 2063191 h 4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35" h="489">
                <a:moveTo>
                  <a:pt x="1135" y="438"/>
                </a:moveTo>
                <a:cubicBezTo>
                  <a:pt x="1135" y="438"/>
                  <a:pt x="1135" y="438"/>
                  <a:pt x="1135" y="438"/>
                </a:cubicBezTo>
                <a:cubicBezTo>
                  <a:pt x="708" y="489"/>
                  <a:pt x="222" y="405"/>
                  <a:pt x="0" y="289"/>
                </a:cubicBezTo>
                <a:cubicBezTo>
                  <a:pt x="0" y="0"/>
                  <a:pt x="0" y="0"/>
                  <a:pt x="0" y="0"/>
                </a:cubicBezTo>
                <a:cubicBezTo>
                  <a:pt x="188" y="221"/>
                  <a:pt x="723" y="472"/>
                  <a:pt x="1135" y="4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5B8D8DCF-F8C0-48B1-8643-DE1CD9754EEB}"/>
              </a:ext>
            </a:extLst>
          </p:cNvPr>
          <p:cNvSpPr>
            <a:spLocks/>
          </p:cNvSpPr>
          <p:nvPr/>
        </p:nvSpPr>
        <p:spPr bwMode="auto">
          <a:xfrm>
            <a:off x="0" y="3727450"/>
            <a:ext cx="7593013" cy="2000250"/>
          </a:xfrm>
          <a:custGeom>
            <a:avLst/>
            <a:gdLst>
              <a:gd name="T0" fmla="*/ 7592232 w 1611"/>
              <a:gd name="T1" fmla="*/ 56592 h 424"/>
              <a:gd name="T2" fmla="*/ 0 w 1611"/>
              <a:gd name="T3" fmla="*/ 1155411 h 424"/>
              <a:gd name="T4" fmla="*/ 0 w 1611"/>
              <a:gd name="T5" fmla="*/ 0 h 424"/>
              <a:gd name="T6" fmla="*/ 5348965 w 1611"/>
              <a:gd name="T7" fmla="*/ 702679 h 424"/>
              <a:gd name="T8" fmla="*/ 7592232 w 1611"/>
              <a:gd name="T9" fmla="*/ 56592 h 4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1" h="424">
                <a:moveTo>
                  <a:pt x="1611" y="12"/>
                </a:moveTo>
                <a:cubicBezTo>
                  <a:pt x="1177" y="318"/>
                  <a:pt x="569" y="424"/>
                  <a:pt x="0" y="245"/>
                </a:cubicBezTo>
                <a:cubicBezTo>
                  <a:pt x="0" y="0"/>
                  <a:pt x="0" y="0"/>
                  <a:pt x="0" y="0"/>
                </a:cubicBezTo>
                <a:cubicBezTo>
                  <a:pt x="222" y="116"/>
                  <a:pt x="708" y="200"/>
                  <a:pt x="1135" y="149"/>
                </a:cubicBezTo>
                <a:cubicBezTo>
                  <a:pt x="1311" y="128"/>
                  <a:pt x="1477" y="85"/>
                  <a:pt x="1611" y="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5" name="Freeform 5">
            <a:extLst>
              <a:ext uri="{FF2B5EF4-FFF2-40B4-BE49-F238E27FC236}">
                <a16:creationId xmlns:a16="http://schemas.microsoft.com/office/drawing/2014/main" id="{9936DD35-E672-41AF-A7EE-0536E3764C6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12192000 w 2587"/>
              <a:gd name="T1" fmla="*/ 0 h 1455"/>
              <a:gd name="T2" fmla="*/ 12192000 w 2587"/>
              <a:gd name="T3" fmla="*/ 6858000 h 1455"/>
              <a:gd name="T4" fmla="*/ 0 w 2587"/>
              <a:gd name="T5" fmla="*/ 6858000 h 1455"/>
              <a:gd name="T6" fmla="*/ 0 w 2587"/>
              <a:gd name="T7" fmla="*/ 4883085 h 1455"/>
              <a:gd name="T8" fmla="*/ 7592312 w 2587"/>
              <a:gd name="T9" fmla="*/ 3784862 h 1455"/>
              <a:gd name="T10" fmla="*/ 10255041 w 2587"/>
              <a:gd name="T11" fmla="*/ 0 h 1455"/>
              <a:gd name="T12" fmla="*/ 12192000 w 2587"/>
              <a:gd name="T13" fmla="*/ 0 h 14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87" h="1455">
                <a:moveTo>
                  <a:pt x="2587" y="0"/>
                </a:moveTo>
                <a:cubicBezTo>
                  <a:pt x="2587" y="1455"/>
                  <a:pt x="2587" y="1455"/>
                  <a:pt x="2587" y="1455"/>
                </a:cubicBezTo>
                <a:cubicBezTo>
                  <a:pt x="0" y="1455"/>
                  <a:pt x="0" y="1455"/>
                  <a:pt x="0" y="1455"/>
                </a:cubicBezTo>
                <a:cubicBezTo>
                  <a:pt x="0" y="1036"/>
                  <a:pt x="0" y="1036"/>
                  <a:pt x="0" y="1036"/>
                </a:cubicBezTo>
                <a:cubicBezTo>
                  <a:pt x="569" y="1215"/>
                  <a:pt x="1177" y="1109"/>
                  <a:pt x="1611" y="803"/>
                </a:cubicBezTo>
                <a:cubicBezTo>
                  <a:pt x="1887" y="608"/>
                  <a:pt x="2093" y="334"/>
                  <a:pt x="2176" y="0"/>
                </a:cubicBezTo>
                <a:lnTo>
                  <a:pt x="25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DE68D4-0628-43CC-9178-EE06FC029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539" y="4650482"/>
            <a:ext cx="45513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4400" dirty="0">
                <a:latin typeface="Raleway ExtraBold" panose="020B0903030101060003" pitchFamily="34" charset="0"/>
              </a:rPr>
              <a:t>IdentityServer4</a:t>
            </a:r>
            <a:endParaRPr lang="id-ID" altLang="en-US" sz="4400" dirty="0">
              <a:latin typeface="Raleway ExtraBold" panose="020B09030301010600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3335BE-36FF-4E99-BA33-9891B14B3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453" y="5419923"/>
            <a:ext cx="39804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pt-BR" sz="1400" dirty="0"/>
              <a:t>Um ambiente seguro para suas </a:t>
            </a:r>
            <a:r>
              <a:rPr lang="pt-BR" sz="1400" dirty="0" err="1"/>
              <a:t>API's</a:t>
            </a:r>
            <a:r>
              <a:rPr lang="pt-BR" sz="1400" dirty="0"/>
              <a:t> com </a:t>
            </a:r>
            <a:r>
              <a:rPr lang="pt-BR" sz="1400" dirty="0" err="1"/>
              <a:t>OAuth</a:t>
            </a:r>
            <a:r>
              <a:rPr lang="pt-BR" sz="1400" dirty="0"/>
              <a:t> 2.0</a:t>
            </a:r>
            <a:endParaRPr lang="id-ID" altLang="en-US" sz="1400" dirty="0">
              <a:latin typeface="Raleway Light" panose="020B0403030101060003" pitchFamily="34" charset="0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F8197E98-9ED1-4BD9-9B07-A89AE205B2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19062"/>
          <a:stretch>
            <a:fillRect/>
          </a:stretch>
        </p:blipFill>
        <p:spPr>
          <a:custGeom>
            <a:avLst/>
            <a:gdLst>
              <a:gd name="T0" fmla="*/ 0 w 12192000"/>
              <a:gd name="T1" fmla="*/ 0 h 6858000"/>
              <a:gd name="T2" fmla="*/ 7543800 w 12192000"/>
              <a:gd name="T3" fmla="*/ 0 h 6858000"/>
              <a:gd name="T4" fmla="*/ 7543800 w 12192000"/>
              <a:gd name="T5" fmla="*/ 6858000 h 6858000"/>
              <a:gd name="T6" fmla="*/ 0 w 12192000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3B89A30-A8A8-45B7-A329-5CCC3CCFE100}"/>
              </a:ext>
            </a:extLst>
          </p:cNvPr>
          <p:cNvGrpSpPr>
            <a:grpSpLocks/>
          </p:cNvGrpSpPr>
          <p:nvPr/>
        </p:nvGrpSpPr>
        <p:grpSpPr bwMode="auto">
          <a:xfrm>
            <a:off x="1227138" y="-1588"/>
            <a:ext cx="5826125" cy="6859588"/>
            <a:chOff x="1144607" y="-1588"/>
            <a:chExt cx="5825417" cy="6859588"/>
          </a:xfrm>
        </p:grpSpPr>
        <p:sp>
          <p:nvSpPr>
            <p:cNvPr id="483353" name="Freeform 14">
              <a:extLst>
                <a:ext uri="{FF2B5EF4-FFF2-40B4-BE49-F238E27FC236}">
                  <a16:creationId xmlns:a16="http://schemas.microsoft.com/office/drawing/2014/main" id="{154A8341-7076-43A4-876D-E18FBC1B3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607" y="-1588"/>
              <a:ext cx="3961673" cy="6859588"/>
            </a:xfrm>
            <a:custGeom>
              <a:avLst/>
              <a:gdLst>
                <a:gd name="T0" fmla="*/ 0 w 1218"/>
                <a:gd name="T1" fmla="*/ 3428157 h 2095"/>
                <a:gd name="T2" fmla="*/ 2097930 w 1218"/>
                <a:gd name="T3" fmla="*/ 6859588 h 2095"/>
                <a:gd name="T4" fmla="*/ 3961673 w 1218"/>
                <a:gd name="T5" fmla="*/ 6859588 h 2095"/>
                <a:gd name="T6" fmla="*/ 1860490 w 1218"/>
                <a:gd name="T7" fmla="*/ 3428157 h 2095"/>
                <a:gd name="T8" fmla="*/ 3958420 w 1218"/>
                <a:gd name="T9" fmla="*/ 0 h 2095"/>
                <a:gd name="T10" fmla="*/ 2097930 w 1218"/>
                <a:gd name="T11" fmla="*/ 0 h 2095"/>
                <a:gd name="T12" fmla="*/ 0 w 1218"/>
                <a:gd name="T13" fmla="*/ 3428157 h 20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8" h="2095">
                  <a:moveTo>
                    <a:pt x="0" y="1047"/>
                  </a:moveTo>
                  <a:lnTo>
                    <a:pt x="645" y="2095"/>
                  </a:lnTo>
                  <a:lnTo>
                    <a:pt x="1218" y="2095"/>
                  </a:lnTo>
                  <a:lnTo>
                    <a:pt x="572" y="1047"/>
                  </a:lnTo>
                  <a:lnTo>
                    <a:pt x="1217" y="0"/>
                  </a:lnTo>
                  <a:lnTo>
                    <a:pt x="645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83354" name="Freeform 15">
              <a:extLst>
                <a:ext uri="{FF2B5EF4-FFF2-40B4-BE49-F238E27FC236}">
                  <a16:creationId xmlns:a16="http://schemas.microsoft.com/office/drawing/2014/main" id="{178380CF-9C68-429E-A53E-52199AEB6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097" y="-1588"/>
              <a:ext cx="3964927" cy="6859588"/>
            </a:xfrm>
            <a:custGeom>
              <a:avLst/>
              <a:gdLst>
                <a:gd name="T0" fmla="*/ 0 w 1219"/>
                <a:gd name="T1" fmla="*/ 3428157 h 2095"/>
                <a:gd name="T2" fmla="*/ 2101184 w 1219"/>
                <a:gd name="T3" fmla="*/ 6859588 h 2095"/>
                <a:gd name="T4" fmla="*/ 3964927 w 1219"/>
                <a:gd name="T5" fmla="*/ 6859588 h 2095"/>
                <a:gd name="T6" fmla="*/ 1866996 w 1219"/>
                <a:gd name="T7" fmla="*/ 3428157 h 2095"/>
                <a:gd name="T8" fmla="*/ 3964927 w 1219"/>
                <a:gd name="T9" fmla="*/ 0 h 2095"/>
                <a:gd name="T10" fmla="*/ 2097931 w 1219"/>
                <a:gd name="T11" fmla="*/ 0 h 2095"/>
                <a:gd name="T12" fmla="*/ 0 w 1219"/>
                <a:gd name="T13" fmla="*/ 3428157 h 20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9" h="2095">
                  <a:moveTo>
                    <a:pt x="0" y="1047"/>
                  </a:moveTo>
                  <a:lnTo>
                    <a:pt x="646" y="2095"/>
                  </a:lnTo>
                  <a:lnTo>
                    <a:pt x="1219" y="2095"/>
                  </a:lnTo>
                  <a:lnTo>
                    <a:pt x="574" y="1047"/>
                  </a:lnTo>
                  <a:lnTo>
                    <a:pt x="1219" y="0"/>
                  </a:lnTo>
                  <a:lnTo>
                    <a:pt x="645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83332" name="Freeform 16">
            <a:extLst>
              <a:ext uri="{FF2B5EF4-FFF2-40B4-BE49-F238E27FC236}">
                <a16:creationId xmlns:a16="http://schemas.microsoft.com/office/drawing/2014/main" id="{22B24D18-B400-4592-A930-74B0858C43AC}"/>
              </a:ext>
            </a:extLst>
          </p:cNvPr>
          <p:cNvSpPr>
            <a:spLocks/>
          </p:cNvSpPr>
          <p:nvPr/>
        </p:nvSpPr>
        <p:spPr bwMode="auto">
          <a:xfrm>
            <a:off x="4941888" y="-1588"/>
            <a:ext cx="7250112" cy="6859588"/>
          </a:xfrm>
          <a:custGeom>
            <a:avLst/>
            <a:gdLst>
              <a:gd name="T0" fmla="*/ 0 w 2229"/>
              <a:gd name="T1" fmla="*/ 3428157 h 2095"/>
              <a:gd name="T2" fmla="*/ 2097931 w 2229"/>
              <a:gd name="T3" fmla="*/ 6859588 h 2095"/>
              <a:gd name="T4" fmla="*/ 7250059 w 2229"/>
              <a:gd name="T5" fmla="*/ 6859588 h 2095"/>
              <a:gd name="T6" fmla="*/ 7250059 w 2229"/>
              <a:gd name="T7" fmla="*/ 0 h 2095"/>
              <a:gd name="T8" fmla="*/ 2097931 w 2229"/>
              <a:gd name="T9" fmla="*/ 0 h 2095"/>
              <a:gd name="T10" fmla="*/ 0 w 2229"/>
              <a:gd name="T11" fmla="*/ 3428157 h 209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29" h="2095">
                <a:moveTo>
                  <a:pt x="0" y="1047"/>
                </a:moveTo>
                <a:lnTo>
                  <a:pt x="645" y="2095"/>
                </a:lnTo>
                <a:lnTo>
                  <a:pt x="2229" y="2095"/>
                </a:lnTo>
                <a:lnTo>
                  <a:pt x="2229" y="0"/>
                </a:lnTo>
                <a:lnTo>
                  <a:pt x="645" y="0"/>
                </a:lnTo>
                <a:lnTo>
                  <a:pt x="0" y="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D940AFC5-8644-4589-A29C-5D1139254A56}"/>
              </a:ext>
            </a:extLst>
          </p:cNvPr>
          <p:cNvSpPr/>
          <p:nvPr/>
        </p:nvSpPr>
        <p:spPr>
          <a:xfrm rot="16200000">
            <a:off x="5928519" y="650082"/>
            <a:ext cx="879475" cy="757237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01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D278144-99F5-4109-91CD-8AECB90A5F3D}"/>
              </a:ext>
            </a:extLst>
          </p:cNvPr>
          <p:cNvSpPr/>
          <p:nvPr/>
        </p:nvSpPr>
        <p:spPr>
          <a:xfrm rot="16200000">
            <a:off x="5237956" y="1850232"/>
            <a:ext cx="879475" cy="75723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02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F50EB6D6-F9B2-4C15-A0BD-C45811D9F4A1}"/>
              </a:ext>
            </a:extLst>
          </p:cNvPr>
          <p:cNvSpPr/>
          <p:nvPr/>
        </p:nvSpPr>
        <p:spPr>
          <a:xfrm rot="16200000">
            <a:off x="4547394" y="3050382"/>
            <a:ext cx="879475" cy="757237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03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27911955-74BC-43D6-8300-AF6ABEB98DCE}"/>
              </a:ext>
            </a:extLst>
          </p:cNvPr>
          <p:cNvSpPr/>
          <p:nvPr/>
        </p:nvSpPr>
        <p:spPr>
          <a:xfrm rot="16200000">
            <a:off x="5237956" y="4250532"/>
            <a:ext cx="879475" cy="75723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04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8150AEE0-A404-4227-80FA-6BD6E9FA4F76}"/>
              </a:ext>
            </a:extLst>
          </p:cNvPr>
          <p:cNvSpPr/>
          <p:nvPr/>
        </p:nvSpPr>
        <p:spPr>
          <a:xfrm rot="16200000">
            <a:off x="5928519" y="5450682"/>
            <a:ext cx="879475" cy="757237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SemiBold" panose="020B0703030101060003" pitchFamily="34" charset="0"/>
                <a:ea typeface="+mn-ea"/>
                <a:cs typeface="+mn-cs"/>
              </a:rPr>
              <a:t>05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SemiBold" panose="020B0703030101060003" pitchFamily="34" charset="0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1E3380-01B2-43D7-9937-CC3FD80E6ED2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890629"/>
            <a:ext cx="3854376" cy="369422"/>
            <a:chOff x="5581445" y="3275112"/>
            <a:chExt cx="6894550" cy="369207"/>
          </a:xfrm>
        </p:grpSpPr>
        <p:sp>
          <p:nvSpPr>
            <p:cNvPr id="483351" name="TextBox 32">
              <a:extLst>
                <a:ext uri="{FF2B5EF4-FFF2-40B4-BE49-F238E27FC236}">
                  <a16:creationId xmlns:a16="http://schemas.microsoft.com/office/drawing/2014/main" id="{EA3C338D-0047-4254-A603-0E046BD59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1445" y="3275112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OAuth 2.0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52" name="TextBox 33">
              <a:extLst>
                <a:ext uri="{FF2B5EF4-FFF2-40B4-BE49-F238E27FC236}">
                  <a16:creationId xmlns:a16="http://schemas.microsoft.com/office/drawing/2014/main" id="{1A461790-8A71-4143-8259-DCF23D22D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7" y="3429000"/>
              <a:ext cx="4594428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65B026-4257-4228-BBD6-5751D079A063}"/>
              </a:ext>
            </a:extLst>
          </p:cNvPr>
          <p:cNvGrpSpPr>
            <a:grpSpLocks/>
          </p:cNvGrpSpPr>
          <p:nvPr/>
        </p:nvGrpSpPr>
        <p:grpSpPr bwMode="auto">
          <a:xfrm>
            <a:off x="6832766" y="5642155"/>
            <a:ext cx="3860560" cy="393902"/>
            <a:chOff x="5570383" y="3250333"/>
            <a:chExt cx="6905612" cy="394364"/>
          </a:xfrm>
        </p:grpSpPr>
        <p:sp>
          <p:nvSpPr>
            <p:cNvPr id="483349" name="TextBox 35">
              <a:extLst>
                <a:ext uri="{FF2B5EF4-FFF2-40B4-BE49-F238E27FC236}">
                  <a16:creationId xmlns:a16="http://schemas.microsoft.com/office/drawing/2014/main" id="{F1A56579-0D4F-4544-99E4-DC9FB3C7E4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0383" y="3250333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Open Source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50" name="TextBox 36">
              <a:extLst>
                <a:ext uri="{FF2B5EF4-FFF2-40B4-BE49-F238E27FC236}">
                  <a16:creationId xmlns:a16="http://schemas.microsoft.com/office/drawing/2014/main" id="{2F3A6184-E3AA-45EA-9867-080C6E241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7" y="3429000"/>
              <a:ext cx="4594428" cy="215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699A88-53D3-4496-88BE-47312F5A1BE4}"/>
              </a:ext>
            </a:extLst>
          </p:cNvPr>
          <p:cNvGrpSpPr>
            <a:grpSpLocks/>
          </p:cNvGrpSpPr>
          <p:nvPr/>
        </p:nvGrpSpPr>
        <p:grpSpPr bwMode="auto">
          <a:xfrm>
            <a:off x="5365751" y="3283766"/>
            <a:ext cx="5325012" cy="363887"/>
            <a:chOff x="7151368" y="3280644"/>
            <a:chExt cx="5324625" cy="363675"/>
          </a:xfrm>
        </p:grpSpPr>
        <p:sp>
          <p:nvSpPr>
            <p:cNvPr id="483347" name="TextBox 38">
              <a:extLst>
                <a:ext uri="{FF2B5EF4-FFF2-40B4-BE49-F238E27FC236}">
                  <a16:creationId xmlns:a16="http://schemas.microsoft.com/office/drawing/2014/main" id="{2673831B-9754-4415-8CEE-E1CA3CE9F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368" y="3280644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Autenticação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como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serviço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8" name="TextBox 39">
              <a:extLst>
                <a:ext uri="{FF2B5EF4-FFF2-40B4-BE49-F238E27FC236}">
                  <a16:creationId xmlns:a16="http://schemas.microsoft.com/office/drawing/2014/main" id="{F604F949-7824-4597-A55E-A9A02EA7C4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8CDCAE-F565-41E4-8946-1053203F4E4F}"/>
              </a:ext>
            </a:extLst>
          </p:cNvPr>
          <p:cNvGrpSpPr>
            <a:grpSpLocks/>
          </p:cNvGrpSpPr>
          <p:nvPr/>
        </p:nvGrpSpPr>
        <p:grpSpPr bwMode="auto">
          <a:xfrm>
            <a:off x="6082506" y="4425773"/>
            <a:ext cx="4609756" cy="415678"/>
            <a:chOff x="6262922" y="3228883"/>
            <a:chExt cx="6213071" cy="415436"/>
          </a:xfrm>
        </p:grpSpPr>
        <p:sp>
          <p:nvSpPr>
            <p:cNvPr id="483345" name="TextBox 41">
              <a:extLst>
                <a:ext uri="{FF2B5EF4-FFF2-40B4-BE49-F238E27FC236}">
                  <a16:creationId xmlns:a16="http://schemas.microsoft.com/office/drawing/2014/main" id="{C1B08F7E-0173-4A79-8F3C-B6688D571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2922" y="3228883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Controle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de </a:t>
              </a:r>
              <a:r>
                <a:rPr kumimoji="0" lang="en-US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Acesso</a:t>
              </a: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 para API’s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6" name="TextBox 42">
              <a:extLst>
                <a:ext uri="{FF2B5EF4-FFF2-40B4-BE49-F238E27FC236}">
                  <a16:creationId xmlns:a16="http://schemas.microsoft.com/office/drawing/2014/main" id="{096EEA37-892F-4B28-A16F-16E0647C7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3888F3-4B2B-49BA-B461-DDD9324AE5E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090754"/>
            <a:ext cx="4596262" cy="363093"/>
            <a:chOff x="6281109" y="3281437"/>
            <a:chExt cx="6194884" cy="362882"/>
          </a:xfrm>
        </p:grpSpPr>
        <p:sp>
          <p:nvSpPr>
            <p:cNvPr id="483343" name="TextBox 44">
              <a:extLst>
                <a:ext uri="{FF2B5EF4-FFF2-40B4-BE49-F238E27FC236}">
                  <a16:creationId xmlns:a16="http://schemas.microsoft.com/office/drawing/2014/main" id="{9CA16964-77F2-429F-8D17-155E0F689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1109" y="3281437"/>
              <a:ext cx="46002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SSO &amp; SS Out</a:t>
              </a:r>
              <a:endParaRPr kumimoji="0" lang="id-ID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  <p:sp>
          <p:nvSpPr>
            <p:cNvPr id="483344" name="TextBox 45">
              <a:extLst>
                <a:ext uri="{FF2B5EF4-FFF2-40B4-BE49-F238E27FC236}">
                  <a16:creationId xmlns:a16="http://schemas.microsoft.com/office/drawing/2014/main" id="{66AD025E-D32A-402E-AD0E-213C9C599C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7" cy="21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6F6394-9E64-4DEF-9660-340A2DD491DC}"/>
              </a:ext>
            </a:extLst>
          </p:cNvPr>
          <p:cNvSpPr txBox="1"/>
          <p:nvPr/>
        </p:nvSpPr>
        <p:spPr>
          <a:xfrm>
            <a:off x="8561494" y="2675554"/>
            <a:ext cx="3103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Raleway SemiBold" panose="020B0703030101060003" pitchFamily="34" charset="0"/>
                <a:cs typeface="Calibri" panose="020F0502020204030204" pitchFamily="34" charset="0"/>
              </a:rPr>
              <a:t>Trabalha</a:t>
            </a:r>
            <a:r>
              <a:rPr lang="en-US" sz="2800" dirty="0">
                <a:latin typeface="Raleway SemiBold" panose="020B0703030101060003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Raleway SemiBold" panose="020B0703030101060003" pitchFamily="34" charset="0"/>
                <a:cs typeface="Calibri" panose="020F0502020204030204" pitchFamily="34" charset="0"/>
              </a:rPr>
              <a:t>em</a:t>
            </a:r>
            <a:r>
              <a:rPr lang="en-US" sz="2800" dirty="0">
                <a:latin typeface="Raleway SemiBold" panose="020B0703030101060003" pitchFamily="34" charset="0"/>
                <a:cs typeface="Calibri" panose="020F0502020204030204" pitchFamily="34" charset="0"/>
              </a:rPr>
              <a:t> Conjunto com o </a:t>
            </a:r>
            <a:r>
              <a:rPr lang="en-US" sz="2800" dirty="0">
                <a:solidFill>
                  <a:schemeClr val="accent2"/>
                </a:solidFill>
                <a:latin typeface="Raleway SemiBold" panose="020B0703030101060003" pitchFamily="34" charset="0"/>
                <a:cs typeface="Calibri" panose="020F0502020204030204" pitchFamily="34" charset="0"/>
              </a:rPr>
              <a:t>ASP.NET Identity</a:t>
            </a:r>
          </a:p>
        </p:txBody>
      </p:sp>
    </p:spTree>
    <p:extLst>
      <p:ext uri="{BB962C8B-B14F-4D97-AF65-F5344CB8AC3E}">
        <p14:creationId xmlns:p14="http://schemas.microsoft.com/office/powerpoint/2010/main" val="35630215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7B7F7D-62D5-4BDD-9063-11D8F12FAD80}"/>
              </a:ext>
            </a:extLst>
          </p:cNvPr>
          <p:cNvSpPr/>
          <p:nvPr/>
        </p:nvSpPr>
        <p:spPr>
          <a:xfrm>
            <a:off x="4267200" y="4340225"/>
            <a:ext cx="2641600" cy="2517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48756-FF48-489D-AE3D-057C41A46A22}"/>
              </a:ext>
            </a:extLst>
          </p:cNvPr>
          <p:cNvSpPr/>
          <p:nvPr/>
        </p:nvSpPr>
        <p:spPr>
          <a:xfrm>
            <a:off x="6908800" y="4340225"/>
            <a:ext cx="2641600" cy="2517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06597-7252-44C3-BBB4-553B89949348}"/>
              </a:ext>
            </a:extLst>
          </p:cNvPr>
          <p:cNvSpPr/>
          <p:nvPr/>
        </p:nvSpPr>
        <p:spPr>
          <a:xfrm>
            <a:off x="9550400" y="4340225"/>
            <a:ext cx="2641600" cy="2517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592A7-340E-4836-9005-56A0390FF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4713" y="4986338"/>
            <a:ext cx="1806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Resource Server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92949-E6BC-45DD-9E6F-26DEFF4EC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5702300"/>
            <a:ext cx="180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API</a:t>
            </a:r>
            <a:endParaRPr kumimoji="0" lang="id-ID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0B520-A8AD-4AC3-961E-828DF818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6313" y="4986338"/>
            <a:ext cx="1804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Client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3794F-5FF7-471D-8AA4-BEA5D556E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6" y="5702300"/>
            <a:ext cx="2641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200" noProof="0" dirty="0" err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Interativos</a:t>
            </a:r>
            <a:r>
              <a:rPr lang="en-US" altLang="en-US" sz="1200" noProof="0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(Browser, Windows Form, Mobile)</a:t>
            </a:r>
          </a:p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</a:t>
            </a:r>
            <a:r>
              <a:rPr kumimoji="0" lang="en-US" altLang="en-US" sz="12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to Machine (Windows Service, Cron Jobs)</a:t>
            </a:r>
            <a:endParaRPr kumimoji="0" lang="id-ID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6DE800-FA3B-4548-B404-A0E0F173B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6325" y="4986338"/>
            <a:ext cx="1804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Auth Server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FDA90-9AF7-48F7-B64F-7D34ED2EF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7226" y="5702300"/>
            <a:ext cx="26384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Servidor</a:t>
            </a:r>
            <a:r>
              <a:rPr kumimoji="0" lang="en-US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kumimoji="0" lang="en-US" alt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Autentição</a:t>
            </a:r>
            <a:r>
              <a:rPr kumimoji="0" lang="en-US" altLang="en-US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(IdentityServer4)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41354A-5888-41A8-AC41-43DCAFAD4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726" y="3213682"/>
            <a:ext cx="23637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eaLnBrk="1" hangingPunct="1"/>
            <a:r>
              <a:rPr lang="en-US" altLang="en-US" sz="2400" dirty="0" err="1">
                <a:solidFill>
                  <a:srgbClr val="1C2229"/>
                </a:solidFill>
                <a:latin typeface="Raleway ExtraBold" panose="020B0903030101060003" pitchFamily="34" charset="0"/>
              </a:rPr>
              <a:t>Papeis</a:t>
            </a:r>
            <a:endParaRPr kumimoji="0" lang="id-ID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D7778-C643-42CD-ACD1-C13CDB1F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641475"/>
            <a:ext cx="23637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OAuth 2.0</a:t>
            </a:r>
            <a:endParaRPr kumimoji="0" lang="id-ID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pic>
        <p:nvPicPr>
          <p:cNvPr id="13" name="Imagem 12" descr="Uma imagem contendo eletrônico&#10;&#10;Descrição gerada automaticamente">
            <a:extLst>
              <a:ext uri="{FF2B5EF4-FFF2-40B4-BE49-F238E27FC236}">
                <a16:creationId xmlns:a16="http://schemas.microsoft.com/office/drawing/2014/main" id="{843054A9-8342-4328-8C1A-F6506128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15" y="16961"/>
            <a:ext cx="6394570" cy="4428039"/>
          </a:xfrm>
          <a:prstGeom prst="rect">
            <a:avLst/>
          </a:prstGeom>
        </p:spPr>
      </p:pic>
      <p:sp>
        <p:nvSpPr>
          <p:cNvPr id="25" name="TextBox 27">
            <a:extLst>
              <a:ext uri="{FF2B5EF4-FFF2-40B4-BE49-F238E27FC236}">
                <a16:creationId xmlns:a16="http://schemas.microsoft.com/office/drawing/2014/main" id="{3CEB9D5E-518D-4898-B8CE-B10E03A9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170" y="2226249"/>
            <a:ext cx="32298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eaLnBrk="1" hangingPunct="1"/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Uma </a:t>
            </a:r>
            <a:r>
              <a:rPr lang="en-US" altLang="en-US" dirty="0" err="1">
                <a:solidFill>
                  <a:srgbClr val="1C2229"/>
                </a:solidFill>
                <a:latin typeface="Raleway ExtraBold" panose="020B0903030101060003" pitchFamily="34" charset="0"/>
              </a:rPr>
              <a:t>incrível</a:t>
            </a:r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dirty="0" err="1">
                <a:solidFill>
                  <a:schemeClr val="accent5"/>
                </a:solidFill>
                <a:latin typeface="Raleway ExtraBold" panose="020B0903030101060003" pitchFamily="34" charset="0"/>
              </a:rPr>
              <a:t>máquina</a:t>
            </a:r>
            <a:r>
              <a: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rPr>
              <a:t> de </a:t>
            </a:r>
            <a:r>
              <a:rPr lang="en-US" altLang="en-US" dirty="0">
                <a:solidFill>
                  <a:schemeClr val="accent5"/>
                </a:solidFill>
                <a:latin typeface="Raleway ExtraBold" panose="020B0903030101060003" pitchFamily="34" charset="0"/>
              </a:rPr>
              <a:t>Tokens</a:t>
            </a:r>
            <a:endParaRPr kumimoji="0" lang="id-ID" altLang="en-US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</a:endParaRP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A2D9F239-0504-461F-BAE2-5C852BD8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3744" y="3783678"/>
            <a:ext cx="23606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OAuth 2.0 </a:t>
            </a:r>
            <a:r>
              <a:rPr lang="en-US" altLang="en-US" sz="8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trabalha</a:t>
            </a:r>
            <a:r>
              <a:rPr lang="en-US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4 </a:t>
            </a:r>
            <a:r>
              <a:rPr lang="en-US" altLang="en-US" sz="800" dirty="0" err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papéis</a:t>
            </a:r>
            <a:endParaRPr lang="id-ID" altLang="en-US" sz="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8CB67D2-83B6-4474-BE92-FF0048C354D6}"/>
              </a:ext>
            </a:extLst>
          </p:cNvPr>
          <p:cNvSpPr/>
          <p:nvPr/>
        </p:nvSpPr>
        <p:spPr>
          <a:xfrm>
            <a:off x="1622426" y="4340225"/>
            <a:ext cx="2641600" cy="2517775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EF7C11F8-505D-46F5-9B45-7B5275DBC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862" y="4986338"/>
            <a:ext cx="21737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Resource Owner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9178003B-3950-4727-8CF1-89504C625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5702300"/>
            <a:ext cx="1803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Usuário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940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8" grpId="0"/>
      <p:bldP spid="30" grpId="0"/>
      <p:bldP spid="25" grpId="0"/>
      <p:bldP spid="26" grpId="0"/>
      <p:bldP spid="27" grpId="0" animBg="1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7B7F7D-62D5-4BDD-9063-11D8F12FAD80}"/>
              </a:ext>
            </a:extLst>
          </p:cNvPr>
          <p:cNvSpPr/>
          <p:nvPr/>
        </p:nvSpPr>
        <p:spPr>
          <a:xfrm>
            <a:off x="0" y="4340225"/>
            <a:ext cx="2641600" cy="2517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48756-FF48-489D-AE3D-057C41A46A22}"/>
              </a:ext>
            </a:extLst>
          </p:cNvPr>
          <p:cNvSpPr/>
          <p:nvPr/>
        </p:nvSpPr>
        <p:spPr>
          <a:xfrm>
            <a:off x="2641600" y="4340225"/>
            <a:ext cx="2641600" cy="2517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06597-7252-44C3-BBB4-553B89949348}"/>
              </a:ext>
            </a:extLst>
          </p:cNvPr>
          <p:cNvSpPr/>
          <p:nvPr/>
        </p:nvSpPr>
        <p:spPr>
          <a:xfrm>
            <a:off x="5283200" y="4340225"/>
            <a:ext cx="2641600" cy="2517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B7699-F708-44A6-825D-47B0981E1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461" y="5570538"/>
            <a:ext cx="1806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FFFFFF"/>
                </a:solidFill>
                <a:latin typeface="Raleway ExtraBold" panose="020B0903030101060003" pitchFamily="34" charset="0"/>
              </a:rPr>
              <a:t>Id Token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660A7-B532-4362-8604-98C1C2BB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4723" y="5533023"/>
            <a:ext cx="26352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Topo do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OAuth 2.0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E89FD-CCE1-43EE-87E9-9835CDA70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78" y="5533023"/>
            <a:ext cx="1804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JWT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F1DD8-A9DB-4C6C-B771-6A842370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6277" y="1672798"/>
            <a:ext cx="23606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Protocolo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Autenticação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7DF46-83B4-4912-A33A-8C7A44CEAABE}"/>
              </a:ext>
            </a:extLst>
          </p:cNvPr>
          <p:cNvSpPr txBox="1"/>
          <p:nvPr/>
        </p:nvSpPr>
        <p:spPr>
          <a:xfrm>
            <a:off x="8376277" y="1088023"/>
            <a:ext cx="3537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OpenId</a:t>
            </a:r>
            <a:r>
              <a:rPr kumimoji="0" lang="id-ID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Connect</a:t>
            </a:r>
            <a:endParaRPr kumimoji="0" lang="id-ID" sz="3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5" name="Group 32">
            <a:extLst>
              <a:ext uri="{FF2B5EF4-FFF2-40B4-BE49-F238E27FC236}">
                <a16:creationId xmlns:a16="http://schemas.microsoft.com/office/drawing/2014/main" id="{1E4CA3F4-3F9C-4012-AE1E-42A628706914}"/>
              </a:ext>
            </a:extLst>
          </p:cNvPr>
          <p:cNvGrpSpPr/>
          <p:nvPr/>
        </p:nvGrpSpPr>
        <p:grpSpPr>
          <a:xfrm>
            <a:off x="1966913" y="569912"/>
            <a:ext cx="3987799" cy="3272472"/>
            <a:chOff x="431801" y="3289195"/>
            <a:chExt cx="3987799" cy="3272472"/>
          </a:xfrm>
        </p:grpSpPr>
        <p:sp>
          <p:nvSpPr>
            <p:cNvPr id="16" name="Rectangle 31">
              <a:extLst>
                <a:ext uri="{FF2B5EF4-FFF2-40B4-BE49-F238E27FC236}">
                  <a16:creationId xmlns:a16="http://schemas.microsoft.com/office/drawing/2014/main" id="{241C05A4-D1A1-42E6-B505-84AA6113B3F6}"/>
                </a:ext>
              </a:extLst>
            </p:cNvPr>
            <p:cNvSpPr/>
            <p:nvPr/>
          </p:nvSpPr>
          <p:spPr>
            <a:xfrm>
              <a:off x="431801" y="3289195"/>
              <a:ext cx="3987799" cy="3272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Group 26">
              <a:extLst>
                <a:ext uri="{FF2B5EF4-FFF2-40B4-BE49-F238E27FC236}">
                  <a16:creationId xmlns:a16="http://schemas.microsoft.com/office/drawing/2014/main" id="{E727FB51-AF2E-4CB7-A81D-DEA436CDD417}"/>
                </a:ext>
              </a:extLst>
            </p:cNvPr>
            <p:cNvGrpSpPr/>
            <p:nvPr/>
          </p:nvGrpSpPr>
          <p:grpSpPr>
            <a:xfrm>
              <a:off x="812802" y="3648078"/>
              <a:ext cx="3225800" cy="2540950"/>
              <a:chOff x="330200" y="3795847"/>
              <a:chExt cx="3225800" cy="2540950"/>
            </a:xfrm>
          </p:grpSpPr>
          <p:sp>
            <p:nvSpPr>
              <p:cNvPr id="24" name="Rectangle: Rounded Corners 27">
                <a:extLst>
                  <a:ext uri="{FF2B5EF4-FFF2-40B4-BE49-F238E27FC236}">
                    <a16:creationId xmlns:a16="http://schemas.microsoft.com/office/drawing/2014/main" id="{09D4E1FB-B9F8-4855-9E5B-12F938D703A2}"/>
                  </a:ext>
                </a:extLst>
              </p:cNvPr>
              <p:cNvSpPr/>
              <p:nvPr/>
            </p:nvSpPr>
            <p:spPr>
              <a:xfrm>
                <a:off x="330200" y="3795847"/>
                <a:ext cx="3225800" cy="25409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ctangle: Rounded Corners 28">
                <a:extLst>
                  <a:ext uri="{FF2B5EF4-FFF2-40B4-BE49-F238E27FC236}">
                    <a16:creationId xmlns:a16="http://schemas.microsoft.com/office/drawing/2014/main" id="{48BCBBDB-B276-402D-8F92-8AF01BEA824F}"/>
                  </a:ext>
                </a:extLst>
              </p:cNvPr>
              <p:cNvSpPr/>
              <p:nvPr/>
            </p:nvSpPr>
            <p:spPr>
              <a:xfrm>
                <a:off x="550334" y="4182533"/>
                <a:ext cx="2768600" cy="601133"/>
              </a:xfrm>
              <a:prstGeom prst="roundRect">
                <a:avLst/>
              </a:prstGeom>
              <a:solidFill>
                <a:srgbClr val="0099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OpenId Connect</a:t>
                </a:r>
              </a:p>
            </p:txBody>
          </p:sp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id="{43B10184-D275-4FC6-AD73-C3067641A6A1}"/>
                  </a:ext>
                </a:extLst>
              </p:cNvPr>
              <p:cNvSpPr/>
              <p:nvPr/>
            </p:nvSpPr>
            <p:spPr>
              <a:xfrm>
                <a:off x="550334" y="4936065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OAuth2</a:t>
                </a:r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id="{2DD7991F-0E6E-42AF-A943-2DE58F13C8A2}"/>
                  </a:ext>
                </a:extLst>
              </p:cNvPr>
              <p:cNvSpPr/>
              <p:nvPr/>
            </p:nvSpPr>
            <p:spPr>
              <a:xfrm>
                <a:off x="2048935" y="4936066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JOSE</a:t>
                </a:r>
              </a:p>
              <a:p>
                <a:pPr algn="ctr"/>
                <a:r>
                  <a:rPr lang="pt-BR" dirty="0"/>
                  <a:t>+</a:t>
                </a:r>
              </a:p>
              <a:p>
                <a:pPr algn="ctr"/>
                <a:r>
                  <a:rPr lang="pt-BR" dirty="0"/>
                  <a:t>JWT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8984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8" grpId="0"/>
      <p:bldP spid="20" grpId="0"/>
      <p:bldP spid="22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F3712F-8C4B-4BCB-9EE0-E656107B65D2}"/>
              </a:ext>
            </a:extLst>
          </p:cNvPr>
          <p:cNvSpPr/>
          <p:nvPr/>
        </p:nvSpPr>
        <p:spPr>
          <a:xfrm>
            <a:off x="6096000" y="800100"/>
            <a:ext cx="5295900" cy="58324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C1477-AAE9-463C-9307-43248AAFB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7" y="800100"/>
            <a:ext cx="44513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JSON</a:t>
            </a:r>
            <a:r>
              <a:rPr lang="en-US" altLang="en-US" sz="3600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sz="36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Web</a:t>
            </a:r>
            <a:r>
              <a:rPr lang="en-US" altLang="en-US" sz="3600" dirty="0">
                <a:solidFill>
                  <a:srgbClr val="1C2229"/>
                </a:solidFill>
                <a:latin typeface="Raleway ExtraBold" panose="020B0903030101060003" pitchFamily="34" charset="0"/>
              </a:rPr>
              <a:t> </a:t>
            </a:r>
            <a:r>
              <a:rPr lang="en-US" altLang="en-US" sz="3600" dirty="0">
                <a:solidFill>
                  <a:schemeClr val="accent5"/>
                </a:solidFill>
                <a:latin typeface="Raleway ExtraBold" panose="020B0903030101060003" pitchFamily="34" charset="0"/>
              </a:rPr>
              <a:t>Tokens</a:t>
            </a:r>
            <a:endParaRPr kumimoji="0" lang="id-ID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Raleway ExtraBold" panose="020B090303010106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21225-7520-423A-B7D8-241B58156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1535113"/>
            <a:ext cx="3903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Coração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do OAuth 2.0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D4893D-7C00-4F61-830C-36731DF4E43B}"/>
              </a:ext>
            </a:extLst>
          </p:cNvPr>
          <p:cNvGrpSpPr>
            <a:grpSpLocks/>
          </p:cNvGrpSpPr>
          <p:nvPr/>
        </p:nvGrpSpPr>
        <p:grpSpPr bwMode="auto">
          <a:xfrm>
            <a:off x="1414969" y="2153121"/>
            <a:ext cx="4035669" cy="1780204"/>
            <a:chOff x="7664198" y="3748089"/>
            <a:chExt cx="4036100" cy="1782427"/>
          </a:xfrm>
        </p:grpSpPr>
        <p:sp>
          <p:nvSpPr>
            <p:cNvPr id="912395" name="TextBox 11">
              <a:extLst>
                <a:ext uri="{FF2B5EF4-FFF2-40B4-BE49-F238E27FC236}">
                  <a16:creationId xmlns:a16="http://schemas.microsoft.com/office/drawing/2014/main" id="{1CDB63D7-9789-4235-8561-8E04BE0D9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089"/>
              <a:ext cx="184750" cy="523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912396" name="TextBox 12">
              <a:extLst>
                <a:ext uri="{FF2B5EF4-FFF2-40B4-BE49-F238E27FC236}">
                  <a16:creationId xmlns:a16="http://schemas.microsoft.com/office/drawing/2014/main" id="{4D4E67FD-BDAD-4E92-97A4-3A888632E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912397" name="TextBox 13">
              <a:extLst>
                <a:ext uri="{FF2B5EF4-FFF2-40B4-BE49-F238E27FC236}">
                  <a16:creationId xmlns:a16="http://schemas.microsoft.com/office/drawing/2014/main" id="{C2E33582-3A94-4DBF-883A-E47CC5FF2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9" y="3773999"/>
              <a:ext cx="4036099" cy="1756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285750" lvl="0" indent="-285750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JOSE (</a:t>
              </a:r>
              <a:r>
                <a:rPr lang="en-US" altLang="en-US" dirty="0" err="1">
                  <a:solidFill>
                    <a:srgbClr val="1C2229"/>
                  </a:solidFill>
                  <a:latin typeface="Raleway ExtraBold" panose="020B0903030101060003" pitchFamily="34" charset="0"/>
                </a:rPr>
                <a:t>Javascript</a:t>
              </a: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 Object Signing and Encryption)</a:t>
              </a:r>
            </a:p>
            <a:p>
              <a:pPr marL="285750" lvl="0" indent="-285750" eaLnBrk="1" hangingPunct="1">
                <a:buFont typeface="Arial" panose="020B0604020202020204" pitchFamily="34" charset="0"/>
                <a:buChar char="•"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JWT</a:t>
              </a:r>
            </a:p>
            <a:p>
              <a:pPr marL="1028700" lvl="1" eaLnBrk="1" hangingPunct="1">
                <a:buFont typeface="Arial" panose="020B0604020202020204" pitchFamily="34" charset="0"/>
                <a:buChar char="•"/>
              </a:pPr>
              <a:r>
                <a:rPr lang="en-US" altLang="en-US" dirty="0">
                  <a:solidFill>
                    <a:srgbClr val="1C2229"/>
                  </a:solidFill>
                  <a:latin typeface="Raleway ExtraBold" panose="020B0903030101060003" pitchFamily="34" charset="0"/>
                </a:rPr>
                <a:t>JWS (Json </a:t>
              </a:r>
              <a:r>
                <a:rPr lang="en-US" altLang="en-US">
                  <a:solidFill>
                    <a:srgbClr val="1C2229"/>
                  </a:solidFill>
                  <a:latin typeface="Raleway ExtraBold" panose="020B0903030101060003" pitchFamily="34" charset="0"/>
                </a:rPr>
                <a:t>Web Signature)</a:t>
              </a:r>
              <a:endParaRPr lang="en-US" altLang="en-US" dirty="0">
                <a:solidFill>
                  <a:srgbClr val="1C2229"/>
                </a:solidFill>
                <a:latin typeface="Raleway ExtraBold" panose="020B0903030101060003" pitchFamily="34" charset="0"/>
              </a:endParaRPr>
            </a:p>
            <a:p>
              <a:pPr marL="1028700" lvl="1" eaLnBrk="1" hangingPunct="1">
                <a:buFont typeface="Arial" panose="020B0604020202020204" pitchFamily="34" charset="0"/>
                <a:buChar char="•"/>
              </a:pPr>
              <a:r>
                <a:rPr kumimoji="0" lang="en-US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JWE</a:t>
              </a:r>
              <a:endParaRPr kumimoji="0" lang="id-ID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35A579ED-D3E1-441B-BAD7-55B01EEB6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40" y="4013199"/>
            <a:ext cx="5038725" cy="2619375"/>
          </a:xfrm>
          <a:prstGeom prst="rect">
            <a:avLst/>
          </a:prstGeom>
        </p:spPr>
      </p:pic>
      <p:pic>
        <p:nvPicPr>
          <p:cNvPr id="14" name="Picture 2" descr="JWT, JWS and JWE for Not So Dummies! (Part I) - FACILELOGIN">
            <a:extLst>
              <a:ext uri="{FF2B5EF4-FFF2-40B4-BE49-F238E27FC236}">
                <a16:creationId xmlns:a16="http://schemas.microsoft.com/office/drawing/2014/main" id="{6B13F690-85C9-490F-A29B-95128C38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33" y="2067790"/>
            <a:ext cx="3830997" cy="329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51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55136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 err="1">
                <a:latin typeface="Raleway ExtraBold" panose="020B0903030101060003" pitchFamily="34" charset="0"/>
              </a:rPr>
              <a:t>son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 err="1">
                <a:latin typeface="Raleway ExtraBold" panose="020B0903030101060003" pitchFamily="34" charset="0"/>
              </a:rPr>
              <a:t>eb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S</a:t>
            </a:r>
            <a:r>
              <a:rPr lang="en-US" sz="4400" dirty="0" err="1">
                <a:latin typeface="Raleway ExtraBold" panose="020B0903030101060003" pitchFamily="34" charset="0"/>
              </a:rPr>
              <a:t>ignature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Assina</a:t>
            </a:r>
            <a:r>
              <a:rPr lang="en-US" dirty="0"/>
              <a:t> </a:t>
            </a:r>
            <a:r>
              <a:rPr lang="en-US" dirty="0" err="1"/>
              <a:t>digitalmente</a:t>
            </a:r>
            <a:r>
              <a:rPr lang="en-US" dirty="0"/>
              <a:t> o JWT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14F9B1-BD3A-44F3-8196-299B3D37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1" y="3369100"/>
            <a:ext cx="3131215" cy="14730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269A50-554C-4B33-AEDF-184030910F42}"/>
              </a:ext>
            </a:extLst>
          </p:cNvPr>
          <p:cNvSpPr txBox="1"/>
          <p:nvPr/>
        </p:nvSpPr>
        <p:spPr>
          <a:xfrm>
            <a:off x="112200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1E3F2E-7871-4D5F-B7A7-B912D7DB38E7}"/>
              </a:ext>
            </a:extLst>
          </p:cNvPr>
          <p:cNvSpPr txBox="1"/>
          <p:nvPr/>
        </p:nvSpPr>
        <p:spPr>
          <a:xfrm>
            <a:off x="4793246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2992D-3D71-4413-BDB7-5B5FC16609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5261" y="3369100"/>
            <a:ext cx="3447876" cy="16826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AA1F2D-D57F-45BD-A3CC-93261E5A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12" y="3369100"/>
            <a:ext cx="3513458" cy="16826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1743FC-A666-4FC6-B815-24DD5E734A2E}"/>
              </a:ext>
            </a:extLst>
          </p:cNvPr>
          <p:cNvSpPr txBox="1"/>
          <p:nvPr/>
        </p:nvSpPr>
        <p:spPr>
          <a:xfrm>
            <a:off x="825891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Assinatura</a:t>
            </a:r>
            <a:r>
              <a:rPr lang="en-US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2697853-2719-48F0-B2CA-F8B6C8FD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5808517"/>
            <a:ext cx="10782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9490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Como o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 OAuth 2.0 </a:t>
            </a:r>
            <a:r>
              <a:rPr lang="en-US" sz="4400" dirty="0" err="1">
                <a:latin typeface="Raleway ExtraBold" panose="020B0903030101060003" pitchFamily="34" charset="0"/>
              </a:rPr>
              <a:t>verifica</a:t>
            </a:r>
            <a:r>
              <a:rPr lang="en-US" sz="4400" dirty="0">
                <a:latin typeface="Raleway ExtraBold" panose="020B0903030101060003" pitchFamily="34" charset="0"/>
              </a:rPr>
              <a:t> o JWT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415E26-81C8-4732-8F0D-E72D502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10" y="2323795"/>
            <a:ext cx="7807922" cy="39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6496415" y="2136642"/>
            <a:ext cx="467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Obrigado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6" y="687978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966065"/>
            <a:chOff x="954986" y="5216035"/>
            <a:chExt cx="2936436" cy="3966065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656094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9003" y="8624404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124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624404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123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5867765" y="27831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Pai de 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garoto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duas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meninas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Gêmeas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)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07DF60-711F-4279-8C67-248AA1D0E34C}"/>
              </a:ext>
            </a:extLst>
          </p:cNvPr>
          <p:cNvGrpSpPr/>
          <p:nvPr/>
        </p:nvGrpSpPr>
        <p:grpSpPr>
          <a:xfrm>
            <a:off x="6096000" y="2349249"/>
            <a:ext cx="4571999" cy="393302"/>
            <a:chOff x="6115053" y="4067244"/>
            <a:chExt cx="4571999" cy="39330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D4B400-600D-4207-87FA-D534247BCF52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D1D739-73DA-4C3B-B451-FBD5F7664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875" y="4450849"/>
              <a:ext cx="4305300" cy="9697"/>
            </a:xfrm>
            <a:prstGeom prst="line">
              <a:avLst/>
            </a:prstGeom>
            <a:ln w="1016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FC821-8243-4950-8487-F7BA256E6DEB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Genius SIS - @Florida – Software Engineer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85BA01-C132-4D20-B753-E327A9AFFA29}"/>
              </a:ext>
            </a:extLst>
          </p:cNvPr>
          <p:cNvGrpSpPr/>
          <p:nvPr/>
        </p:nvGrpSpPr>
        <p:grpSpPr>
          <a:xfrm>
            <a:off x="6096000" y="3001624"/>
            <a:ext cx="4571999" cy="393302"/>
            <a:chOff x="6115053" y="4067244"/>
            <a:chExt cx="4571999" cy="3933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D0BD50-AA37-454E-BB3F-CD10184E27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583AF-E98D-4301-A919-2FEEBFA91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A9D7E-E06A-41C0-ADC2-D9EBFFE711C4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Fornax - @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Brasil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 – Consultor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AE02A-D003-4E8F-91E3-9BA70B2C40DC}"/>
              </a:ext>
            </a:extLst>
          </p:cNvPr>
          <p:cNvGrpSpPr/>
          <p:nvPr/>
        </p:nvGrpSpPr>
        <p:grpSpPr>
          <a:xfrm>
            <a:off x="6096000" y="3715999"/>
            <a:ext cx="4571999" cy="393302"/>
            <a:chOff x="6115053" y="4067244"/>
            <a:chExt cx="4571999" cy="39330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903547-1CF7-4EEA-8143-9C8400C0F9B6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A8589F-A1D0-4274-9D2A-5DA2E050AAF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264A3-B71E-4EBF-9AFF-DE7DC843F2BC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@JP Project / @Blog / @Palestra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7" y="1671461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845750"/>
            <a:chOff x="954986" y="5216035"/>
            <a:chExt cx="2936436" cy="3845750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535779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7252152"/>
                </p:ext>
              </p:extLst>
            </p:nvPr>
          </p:nvGraphicFramePr>
          <p:xfrm>
            <a:off x="1159003" y="8504089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101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504089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Box 13">
            <a:extLst>
              <a:ext uri="{FF2B5EF4-FFF2-40B4-BE49-F238E27FC236}">
                <a16:creationId xmlns:a16="http://schemas.microsoft.com/office/drawing/2014/main" id="{63AE81EE-19B6-49FE-89AC-E707FF244A58}"/>
              </a:ext>
            </a:extLst>
          </p:cNvPr>
          <p:cNvSpPr txBox="1"/>
          <p:nvPr/>
        </p:nvSpPr>
        <p:spPr>
          <a:xfrm>
            <a:off x="7160059" y="1242655"/>
            <a:ext cx="219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anos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estrada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Fã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open source</a:t>
            </a:r>
          </a:p>
        </p:txBody>
      </p: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0471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49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ntendo no interior, mesa, teclado, banco&#10;&#10;Descrição gerada automaticamente">
            <a:extLst>
              <a:ext uri="{FF2B5EF4-FFF2-40B4-BE49-F238E27FC236}">
                <a16:creationId xmlns:a16="http://schemas.microsoft.com/office/drawing/2014/main" id="{B248FE86-C694-4FA7-877C-1373CB1C0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19495"/>
          <a:stretch>
            <a:fillRect/>
          </a:stretch>
        </p:blipFill>
        <p:spPr>
          <a:xfrm>
            <a:off x="0" y="1439863"/>
            <a:ext cx="9764713" cy="3978275"/>
          </a:xfrm>
          <a:custGeom>
            <a:avLst/>
            <a:gdLst>
              <a:gd name="T0" fmla="*/ 0 w 2305050"/>
              <a:gd name="T1" fmla="*/ 0 h 1524000"/>
              <a:gd name="T2" fmla="*/ 9764110 w 2305050"/>
              <a:gd name="T3" fmla="*/ 0 h 1524000"/>
              <a:gd name="T4" fmla="*/ 9764110 w 2305050"/>
              <a:gd name="T5" fmla="*/ 3978166 h 1524000"/>
              <a:gd name="T6" fmla="*/ 0 w 2305050"/>
              <a:gd name="T7" fmla="*/ 3978166 h 1524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098925" y="1439863"/>
            <a:ext cx="5665788" cy="3978275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88BC9-3BC5-4FE2-87FF-BBE4E107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2459504"/>
            <a:ext cx="566578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As aplicações estão cada vez mais baseadas em </a:t>
            </a:r>
            <a:r>
              <a:rPr lang="pt-B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 ExtraBold" panose="020B0903030101060003" pitchFamily="34" charset="0"/>
              </a:rPr>
              <a:t>serviços</a:t>
            </a:r>
            <a:endParaRPr lang="id-ID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0471150" y="1439863"/>
            <a:ext cx="319088" cy="397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EE25910-CCCA-4656-B10B-57832E3E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Monolitos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152A3D-3450-480A-825F-F0A7085B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aleway Light" panose="020B0403030101060003" pitchFamily="34" charset="0"/>
              </a:rPr>
              <a:t>Com o </a:t>
            </a:r>
            <a:r>
              <a:rPr lang="en-US" dirty="0" err="1">
                <a:latin typeface="Raleway Light" panose="020B0403030101060003" pitchFamily="34" charset="0"/>
              </a:rPr>
              <a:t>passar</a:t>
            </a:r>
            <a:r>
              <a:rPr lang="en-US" dirty="0">
                <a:latin typeface="Raleway Light" panose="020B0403030101060003" pitchFamily="34" charset="0"/>
              </a:rPr>
              <a:t> do tempo o </a:t>
            </a:r>
            <a:r>
              <a:rPr lang="en-US" dirty="0" err="1">
                <a:latin typeface="Raleway Light" panose="020B0403030101060003" pitchFamily="34" charset="0"/>
              </a:rPr>
              <a:t>glorioso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monolito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começa</a:t>
            </a:r>
            <a:r>
              <a:rPr lang="en-US" dirty="0">
                <a:latin typeface="Raleway Light" panose="020B0403030101060003" pitchFamily="34" charset="0"/>
              </a:rPr>
              <a:t> a </a:t>
            </a:r>
            <a:r>
              <a:rPr lang="en-US" dirty="0" err="1">
                <a:latin typeface="Raleway Light" panose="020B0403030101060003" pitchFamily="34" charset="0"/>
              </a:rPr>
              <a:t>apresentar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problemas</a:t>
            </a:r>
            <a:endParaRPr lang="en-US" dirty="0">
              <a:latin typeface="Raleway Light" panose="020B04030301010600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34581B-87F8-4AAC-9728-BD160C1A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2" y="2704995"/>
            <a:ext cx="3874168" cy="21859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F72AE3-4B6F-4D56-A468-F50C9493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990" y="3578892"/>
            <a:ext cx="2876550" cy="4381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FCFEAE-81A0-4452-A721-E5869D34F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389" y="2115204"/>
            <a:ext cx="4539916" cy="33655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3E6008C-5995-43F4-AE30-56E95C725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704" y="1703699"/>
            <a:ext cx="6052591" cy="42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1762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1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1" dur="2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no interior, carro, janela, ônibus&#10;&#10;Descrição gerada automaticamente">
            <a:extLst>
              <a:ext uri="{FF2B5EF4-FFF2-40B4-BE49-F238E27FC236}">
                <a16:creationId xmlns:a16="http://schemas.microsoft.com/office/drawing/2014/main" id="{6E93A95B-6560-47C3-8BF4-E9DBBF3158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8" r="21238"/>
          <a:stretch>
            <a:fillRect/>
          </a:stretch>
        </p:blipFill>
        <p:spPr>
          <a:custGeom>
            <a:avLst/>
            <a:gdLst>
              <a:gd name="T0" fmla="*/ 0 w 5473700"/>
              <a:gd name="T1" fmla="*/ 0 h 5638800"/>
              <a:gd name="T2" fmla="*/ 5473700 w 5473700"/>
              <a:gd name="T3" fmla="*/ 0 h 5638800"/>
              <a:gd name="T4" fmla="*/ 5473700 w 5473700"/>
              <a:gd name="T5" fmla="*/ 5638800 h 5638800"/>
              <a:gd name="T6" fmla="*/ 0 w 5473700"/>
              <a:gd name="T7" fmla="*/ 5638800 h 56388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53339C-5AB7-422B-88D0-60F00F58C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063" y="939800"/>
            <a:ext cx="448234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400" dirty="0">
                <a:solidFill>
                  <a:srgbClr val="FFFFFF"/>
                </a:solidFill>
                <a:latin typeface="Raleway ExtraBold" panose="020B0903030101060003" pitchFamily="34" charset="0"/>
              </a:rPr>
              <a:t>A 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jornada </a:t>
            </a: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para</a:t>
            </a:r>
            <a:r>
              <a:rPr kumimoji="0" lang="en-US" altLang="en-US" sz="4400" b="0" i="0" u="none" strike="noStrike" kern="1200" cap="none" spc="0" normalizeH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</a:t>
            </a:r>
            <a:r>
              <a:rPr kumimoji="0" lang="en-US" altLang="en-US" sz="4400" b="0" i="0" u="none" strike="noStrike" kern="1200" cap="none" spc="0" normalizeH="0" noProof="0" dirty="0" err="1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Microsserviços</a:t>
            </a:r>
            <a:endParaRPr kumimoji="0" lang="id-ID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FC3483-CB6C-4288-A0C6-DC3CD2A2FB6A}"/>
              </a:ext>
            </a:extLst>
          </p:cNvPr>
          <p:cNvGrpSpPr>
            <a:grpSpLocks/>
          </p:cNvGrpSpPr>
          <p:nvPr/>
        </p:nvGrpSpPr>
        <p:grpSpPr bwMode="auto">
          <a:xfrm>
            <a:off x="6413253" y="2716451"/>
            <a:ext cx="3181262" cy="636030"/>
            <a:chOff x="7664198" y="3748559"/>
            <a:chExt cx="3181602" cy="635680"/>
          </a:xfrm>
        </p:grpSpPr>
        <p:sp>
          <p:nvSpPr>
            <p:cNvPr id="505867" name="TextBox 9">
              <a:extLst>
                <a:ext uri="{FF2B5EF4-FFF2-40B4-BE49-F238E27FC236}">
                  <a16:creationId xmlns:a16="http://schemas.microsoft.com/office/drawing/2014/main" id="{B2F100FF-996B-4F50-BCAD-F60586954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559"/>
              <a:ext cx="184750" cy="52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505868" name="TextBox 10">
              <a:extLst>
                <a:ext uri="{FF2B5EF4-FFF2-40B4-BE49-F238E27FC236}">
                  <a16:creationId xmlns:a16="http://schemas.microsoft.com/office/drawing/2014/main" id="{1157B2FA-57AF-48AB-8F1F-88F6B7767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</a:p>
          </p:txBody>
        </p:sp>
        <p:sp>
          <p:nvSpPr>
            <p:cNvPr id="505869" name="TextBox 11">
              <a:extLst>
                <a:ext uri="{FF2B5EF4-FFF2-40B4-BE49-F238E27FC236}">
                  <a16:creationId xmlns:a16="http://schemas.microsoft.com/office/drawing/2014/main" id="{A156F0F0-CFE5-4AE6-84BE-EF5A3EA0C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3773999"/>
              <a:ext cx="28173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Netflix</a:t>
              </a:r>
              <a:endParaRPr kumimoji="0" lang="id-ID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939299-CB10-4D9B-BFB1-42C2C6CFF454}"/>
              </a:ext>
            </a:extLst>
          </p:cNvPr>
          <p:cNvGrpSpPr>
            <a:grpSpLocks/>
          </p:cNvGrpSpPr>
          <p:nvPr/>
        </p:nvGrpSpPr>
        <p:grpSpPr bwMode="auto">
          <a:xfrm>
            <a:off x="9594515" y="2716451"/>
            <a:ext cx="3181262" cy="636030"/>
            <a:chOff x="7664198" y="3748559"/>
            <a:chExt cx="3181602" cy="635680"/>
          </a:xfrm>
        </p:grpSpPr>
        <p:sp>
          <p:nvSpPr>
            <p:cNvPr id="505864" name="TextBox 14">
              <a:extLst>
                <a:ext uri="{FF2B5EF4-FFF2-40B4-BE49-F238E27FC236}">
                  <a16:creationId xmlns:a16="http://schemas.microsoft.com/office/drawing/2014/main" id="{22D01FAA-83EC-4000-8AED-A46884784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4198" y="3748559"/>
              <a:ext cx="184750" cy="52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A6DA"/>
                </a:solidFill>
                <a:effectLst/>
                <a:uLnTx/>
                <a:uFillTx/>
                <a:latin typeface="LineAwesome" pitchFamily="2" charset="0"/>
                <a:ea typeface="+mn-ea"/>
                <a:cs typeface="+mn-cs"/>
              </a:endParaRPr>
            </a:p>
          </p:txBody>
        </p:sp>
        <p:sp>
          <p:nvSpPr>
            <p:cNvPr id="505865" name="TextBox 15">
              <a:extLst>
                <a:ext uri="{FF2B5EF4-FFF2-40B4-BE49-F238E27FC236}">
                  <a16:creationId xmlns:a16="http://schemas.microsoft.com/office/drawing/2014/main" id="{0D0EEAD6-029F-47DD-8897-B9CB968E3F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4168914"/>
              <a:ext cx="2817357" cy="21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505866" name="TextBox 16">
              <a:extLst>
                <a:ext uri="{FF2B5EF4-FFF2-40B4-BE49-F238E27FC236}">
                  <a16:creationId xmlns:a16="http://schemas.microsoft.com/office/drawing/2014/main" id="{7435CF6E-AD4D-4584-8B8C-2653E0137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8443" y="3773999"/>
              <a:ext cx="281735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Amazon</a:t>
              </a:r>
              <a:endParaRPr kumimoji="0" lang="id-ID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29122" name="Picture 2" descr="Amazon versus netflix">
            <a:extLst>
              <a:ext uri="{FF2B5EF4-FFF2-40B4-BE49-F238E27FC236}">
                <a16:creationId xmlns:a16="http://schemas.microsoft.com/office/drawing/2014/main" id="{745CC3F2-E373-4215-B69A-D103F35F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86" y="3505520"/>
            <a:ext cx="5521325" cy="276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887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2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ntendo no interior, mesa, teclado, banco&#10;&#10;Descrição gerada automaticamente">
            <a:extLst>
              <a:ext uri="{FF2B5EF4-FFF2-40B4-BE49-F238E27FC236}">
                <a16:creationId xmlns:a16="http://schemas.microsoft.com/office/drawing/2014/main" id="{B248FE86-C694-4FA7-877C-1373CB1C0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19495"/>
          <a:stretch>
            <a:fillRect/>
          </a:stretch>
        </p:blipFill>
        <p:spPr>
          <a:xfrm>
            <a:off x="0" y="1439863"/>
            <a:ext cx="9764713" cy="3978275"/>
          </a:xfrm>
          <a:custGeom>
            <a:avLst/>
            <a:gdLst>
              <a:gd name="T0" fmla="*/ 0 w 2305050"/>
              <a:gd name="T1" fmla="*/ 0 h 1524000"/>
              <a:gd name="T2" fmla="*/ 9764110 w 2305050"/>
              <a:gd name="T3" fmla="*/ 0 h 1524000"/>
              <a:gd name="T4" fmla="*/ 9764110 w 2305050"/>
              <a:gd name="T5" fmla="*/ 3978166 h 1524000"/>
              <a:gd name="T6" fmla="*/ 0 w 2305050"/>
              <a:gd name="T7" fmla="*/ 3978166 h 1524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098925" y="1439863"/>
            <a:ext cx="5665788" cy="3978275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88BC9-3BC5-4FE2-87FF-BBE4E1077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6" y="2767280"/>
            <a:ext cx="56657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Como expor e proteger </a:t>
            </a:r>
            <a:r>
              <a:rPr lang="pt-BR" altLang="en-US" sz="4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API’s</a:t>
            </a:r>
            <a:r>
              <a:rPr lang="pt-BR" alt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 ?</a:t>
            </a:r>
            <a:endParaRPr lang="id-ID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0471150" y="1439863"/>
            <a:ext cx="319088" cy="39782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edifício, ao ar livre, frente, casa&#10;&#10;Descrição gerada automaticamente">
            <a:extLst>
              <a:ext uri="{FF2B5EF4-FFF2-40B4-BE49-F238E27FC236}">
                <a16:creationId xmlns:a16="http://schemas.microsoft.com/office/drawing/2014/main" id="{64C0B3CA-2690-493F-AD46-351B3FEA787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b="19700"/>
          <a:stretch>
            <a:fillRect/>
          </a:stretch>
        </p:blipFill>
        <p:spPr>
          <a:custGeom>
            <a:avLst/>
            <a:gdLst>
              <a:gd name="T0" fmla="*/ 0 w 12192000"/>
              <a:gd name="T1" fmla="*/ 0 h 6858000"/>
              <a:gd name="T2" fmla="*/ 7543800 w 12192000"/>
              <a:gd name="T3" fmla="*/ 0 h 6858000"/>
              <a:gd name="T4" fmla="*/ 7543800 w 12192000"/>
              <a:gd name="T5" fmla="*/ 6858000 h 6858000"/>
              <a:gd name="T6" fmla="*/ 0 w 12192000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454659" name="Freeform 5">
            <a:extLst>
              <a:ext uri="{FF2B5EF4-FFF2-40B4-BE49-F238E27FC236}">
                <a16:creationId xmlns:a16="http://schemas.microsoft.com/office/drawing/2014/main" id="{CC606302-1374-4F0E-9441-E1B55F6572F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554913" cy="6858000"/>
          </a:xfrm>
          <a:custGeom>
            <a:avLst/>
            <a:gdLst>
              <a:gd name="T0" fmla="*/ 7554326 w 2243"/>
              <a:gd name="T1" fmla="*/ 0 h 2038"/>
              <a:gd name="T2" fmla="*/ 4711771 w 2243"/>
              <a:gd name="T3" fmla="*/ 6858000 h 2038"/>
              <a:gd name="T4" fmla="*/ 0 w 2243"/>
              <a:gd name="T5" fmla="*/ 6858000 h 2038"/>
              <a:gd name="T6" fmla="*/ 0 w 2243"/>
              <a:gd name="T7" fmla="*/ 0 h 2038"/>
              <a:gd name="T8" fmla="*/ 7554326 w 2243"/>
              <a:gd name="T9" fmla="*/ 0 h 20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43" h="2038">
                <a:moveTo>
                  <a:pt x="2243" y="0"/>
                </a:moveTo>
                <a:lnTo>
                  <a:pt x="1399" y="2038"/>
                </a:lnTo>
                <a:lnTo>
                  <a:pt x="0" y="2038"/>
                </a:lnTo>
                <a:lnTo>
                  <a:pt x="0" y="0"/>
                </a:lnTo>
                <a:lnTo>
                  <a:pt x="22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098810-A01A-482F-BD01-186A2D8873B4}"/>
              </a:ext>
            </a:extLst>
          </p:cNvPr>
          <p:cNvGrpSpPr>
            <a:grpSpLocks/>
          </p:cNvGrpSpPr>
          <p:nvPr/>
        </p:nvGrpSpPr>
        <p:grpSpPr bwMode="auto">
          <a:xfrm>
            <a:off x="4711700" y="0"/>
            <a:ext cx="6543675" cy="6858000"/>
            <a:chOff x="4711771" y="0"/>
            <a:chExt cx="6543937" cy="6858000"/>
          </a:xfrm>
        </p:grpSpPr>
        <p:sp>
          <p:nvSpPr>
            <p:cNvPr id="454675" name="Freeform 6">
              <a:extLst>
                <a:ext uri="{FF2B5EF4-FFF2-40B4-BE49-F238E27FC236}">
                  <a16:creationId xmlns:a16="http://schemas.microsoft.com/office/drawing/2014/main" id="{3B7CCF4C-4A06-4091-8E08-024048DB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71" y="0"/>
              <a:ext cx="4688194" cy="6858000"/>
            </a:xfrm>
            <a:custGeom>
              <a:avLst/>
              <a:gdLst>
                <a:gd name="T0" fmla="*/ 4688194 w 1392"/>
                <a:gd name="T1" fmla="*/ 0 h 2038"/>
                <a:gd name="T2" fmla="*/ 1849008 w 1392"/>
                <a:gd name="T3" fmla="*/ 6858000 h 2038"/>
                <a:gd name="T4" fmla="*/ 0 w 1392"/>
                <a:gd name="T5" fmla="*/ 6858000 h 2038"/>
                <a:gd name="T6" fmla="*/ 2842554 w 1392"/>
                <a:gd name="T7" fmla="*/ 0 h 2038"/>
                <a:gd name="T8" fmla="*/ 4688194 w 1392"/>
                <a:gd name="T9" fmla="*/ 0 h 2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9" y="2038"/>
                  </a:lnTo>
                  <a:lnTo>
                    <a:pt x="0" y="2038"/>
                  </a:lnTo>
                  <a:lnTo>
                    <a:pt x="844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676" name="Freeform 7">
              <a:extLst>
                <a:ext uri="{FF2B5EF4-FFF2-40B4-BE49-F238E27FC236}">
                  <a16:creationId xmlns:a16="http://schemas.microsoft.com/office/drawing/2014/main" id="{6EE709F0-A117-41A7-99EB-5F90185A1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778" y="0"/>
              <a:ext cx="4694930" cy="6858000"/>
            </a:xfrm>
            <a:custGeom>
              <a:avLst/>
              <a:gdLst>
                <a:gd name="T0" fmla="*/ 4694930 w 1394"/>
                <a:gd name="T1" fmla="*/ 0 h 2038"/>
                <a:gd name="T2" fmla="*/ 1852376 w 1394"/>
                <a:gd name="T3" fmla="*/ 6858000 h 2038"/>
                <a:gd name="T4" fmla="*/ 0 w 1394"/>
                <a:gd name="T5" fmla="*/ 6858000 h 2038"/>
                <a:gd name="T6" fmla="*/ 2839187 w 1394"/>
                <a:gd name="T7" fmla="*/ 0 h 2038"/>
                <a:gd name="T8" fmla="*/ 4694930 w 1394"/>
                <a:gd name="T9" fmla="*/ 0 h 20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94" h="2038">
                  <a:moveTo>
                    <a:pt x="1394" y="0"/>
                  </a:moveTo>
                  <a:lnTo>
                    <a:pt x="550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A310D3-2BBA-4091-8ADA-4B32AE032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1001746"/>
            <a:ext cx="37211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800" dirty="0" err="1">
                <a:latin typeface="Raleway ExtraBold" panose="020B0903030101060003" pitchFamily="34" charset="0"/>
              </a:rPr>
              <a:t>Problemas</a:t>
            </a:r>
            <a:endParaRPr lang="id-ID" altLang="en-US" sz="3200" dirty="0">
              <a:latin typeface="Raleway ExtraBold" panose="020B09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4FC67CB-766E-47D0-91E9-55FBC6C3F9BE}"/>
              </a:ext>
            </a:extLst>
          </p:cNvPr>
          <p:cNvSpPr/>
          <p:nvPr/>
        </p:nvSpPr>
        <p:spPr>
          <a:xfrm rot="16200000">
            <a:off x="5701695" y="2194207"/>
            <a:ext cx="1463436" cy="1260033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latin typeface="Raleway SemiBold" panose="020B0703030101060003" pitchFamily="34" charset="0"/>
              </a:rPr>
              <a:t>01</a:t>
            </a:r>
            <a:endParaRPr lang="id-ID" sz="4800" dirty="0">
              <a:latin typeface="Raleway SemiBold" panose="020B0703030101060003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AE1548-0131-4372-90A4-9CE03F924850}"/>
              </a:ext>
            </a:extLst>
          </p:cNvPr>
          <p:cNvSpPr/>
          <p:nvPr/>
        </p:nvSpPr>
        <p:spPr>
          <a:xfrm rot="16200000">
            <a:off x="4820870" y="4720395"/>
            <a:ext cx="1460794" cy="1260034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9E0D6D9-903C-474D-8E70-7612D2F9BD8B}"/>
              </a:ext>
            </a:extLst>
          </p:cNvPr>
          <p:cNvGrpSpPr>
            <a:grpSpLocks/>
          </p:cNvGrpSpPr>
          <p:nvPr/>
        </p:nvGrpSpPr>
        <p:grpSpPr bwMode="auto">
          <a:xfrm>
            <a:off x="1246295" y="2562613"/>
            <a:ext cx="4367426" cy="523220"/>
            <a:chOff x="7789636" y="3196495"/>
            <a:chExt cx="4930222" cy="523456"/>
          </a:xfrm>
        </p:grpSpPr>
        <p:sp>
          <p:nvSpPr>
            <p:cNvPr id="454673" name="TextBox 34">
              <a:extLst>
                <a:ext uri="{FF2B5EF4-FFF2-40B4-BE49-F238E27FC236}">
                  <a16:creationId xmlns:a16="http://schemas.microsoft.com/office/drawing/2014/main" id="{0C6E8E5D-67CA-4C96-88BB-10F49004A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9617" y="3196495"/>
              <a:ext cx="4600241" cy="52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r>
                <a:rPr lang="en-US" altLang="en-US" sz="2800" dirty="0" err="1">
                  <a:latin typeface="Raleway ExtraBold" panose="020B0903030101060003" pitchFamily="34" charset="0"/>
                </a:rPr>
                <a:t>Autorizar</a:t>
              </a:r>
              <a:endParaRPr lang="id-ID" altLang="en-US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54674" name="TextBox 35">
              <a:extLst>
                <a:ext uri="{FF2B5EF4-FFF2-40B4-BE49-F238E27FC236}">
                  <a16:creationId xmlns:a16="http://schemas.microsoft.com/office/drawing/2014/main" id="{74581B35-F2A4-42FF-8B57-B39004CCFF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89636" y="3424916"/>
              <a:ext cx="4594427" cy="21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endParaRPr lang="id-ID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DD19B9-1EC3-4E5D-82EA-58E846752613}"/>
              </a:ext>
            </a:extLst>
          </p:cNvPr>
          <p:cNvGrpSpPr>
            <a:grpSpLocks/>
          </p:cNvGrpSpPr>
          <p:nvPr/>
        </p:nvGrpSpPr>
        <p:grpSpPr bwMode="auto">
          <a:xfrm>
            <a:off x="966789" y="5088800"/>
            <a:ext cx="3744912" cy="767454"/>
            <a:chOff x="7881566" y="2876742"/>
            <a:chExt cx="4835992" cy="767799"/>
          </a:xfrm>
        </p:grpSpPr>
        <p:sp>
          <p:nvSpPr>
            <p:cNvPr id="454671" name="TextBox 37">
              <a:extLst>
                <a:ext uri="{FF2B5EF4-FFF2-40B4-BE49-F238E27FC236}">
                  <a16:creationId xmlns:a16="http://schemas.microsoft.com/office/drawing/2014/main" id="{EE9ECFA1-E7F1-4DF1-B0B8-132C6D5575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7317" y="2876742"/>
              <a:ext cx="4600241" cy="523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r>
                <a:rPr lang="en-US" altLang="en-US" sz="2800" dirty="0" err="1">
                  <a:latin typeface="Raleway ExtraBold" panose="020B0903030101060003" pitchFamily="34" charset="0"/>
                </a:rPr>
                <a:t>Autenticar</a:t>
              </a:r>
              <a:endParaRPr lang="id-ID" altLang="en-US" sz="2800" dirty="0">
                <a:latin typeface="Raleway ExtraBold" panose="020B0903030101060003" pitchFamily="34" charset="0"/>
              </a:endParaRPr>
            </a:p>
          </p:txBody>
        </p:sp>
        <p:sp>
          <p:nvSpPr>
            <p:cNvPr id="454672" name="TextBox 38">
              <a:extLst>
                <a:ext uri="{FF2B5EF4-FFF2-40B4-BE49-F238E27FC236}">
                  <a16:creationId xmlns:a16="http://schemas.microsoft.com/office/drawing/2014/main" id="{E09046CF-C753-4F13-AC31-E98BBA5B9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566" y="3429000"/>
              <a:ext cx="4594429" cy="215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/>
              <a:endParaRPr lang="id-ID" altLang="en-US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941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edifício, pulando, pessoa, preto&#10;&#10;Descrição gerada automaticamente">
            <a:extLst>
              <a:ext uri="{FF2B5EF4-FFF2-40B4-BE49-F238E27FC236}">
                <a16:creationId xmlns:a16="http://schemas.microsoft.com/office/drawing/2014/main" id="{78C54B7D-9932-4FFB-9ABE-428DFEF4D3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5" r="13265"/>
          <a:stretch>
            <a:fillRect/>
          </a:stretch>
        </p:blipFill>
        <p:spPr>
          <a:xfrm>
            <a:off x="3484563" y="1701800"/>
            <a:ext cx="2576512" cy="4384675"/>
          </a:xfrm>
          <a:custGeom>
            <a:avLst/>
            <a:gdLst>
              <a:gd name="T0" fmla="*/ 0 w 2575611"/>
              <a:gd name="T1" fmla="*/ 0 h 4384040"/>
              <a:gd name="T2" fmla="*/ 2575611 w 2575611"/>
              <a:gd name="T3" fmla="*/ 0 h 4384040"/>
              <a:gd name="T4" fmla="*/ 2575611 w 2575611"/>
              <a:gd name="T5" fmla="*/ 4384040 h 4384040"/>
              <a:gd name="T6" fmla="*/ 0 w 2575611"/>
              <a:gd name="T7" fmla="*/ 4384040 h 4384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pic>
        <p:nvPicPr>
          <p:cNvPr id="6" name="Espaço Reservado para Imagem 5" descr="Placa de sinalização de trânsito em gramado&#10;&#10;Descrição gerada automaticamente">
            <a:extLst>
              <a:ext uri="{FF2B5EF4-FFF2-40B4-BE49-F238E27FC236}">
                <a16:creationId xmlns:a16="http://schemas.microsoft.com/office/drawing/2014/main" id="{F103A61F-1133-41EA-B3FB-180C5A4DE3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r="30425"/>
          <a:stretch>
            <a:fillRect/>
          </a:stretch>
        </p:blipFill>
        <p:spPr>
          <a:xfrm>
            <a:off x="8778875" y="1701800"/>
            <a:ext cx="2574925" cy="4384675"/>
          </a:xfrm>
          <a:custGeom>
            <a:avLst/>
            <a:gdLst>
              <a:gd name="T0" fmla="*/ 0 w 2575611"/>
              <a:gd name="T1" fmla="*/ 0 h 4384040"/>
              <a:gd name="T2" fmla="*/ 2575611 w 2575611"/>
              <a:gd name="T3" fmla="*/ 0 h 4384040"/>
              <a:gd name="T4" fmla="*/ 2575611 w 2575611"/>
              <a:gd name="T5" fmla="*/ 4384040 h 4384040"/>
              <a:gd name="T6" fmla="*/ 0 w 2575611"/>
              <a:gd name="T7" fmla="*/ 4384040 h 4384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8ABD2E-D467-4A7E-92A2-74A029E42B30}"/>
              </a:ext>
            </a:extLst>
          </p:cNvPr>
          <p:cNvSpPr/>
          <p:nvPr/>
        </p:nvSpPr>
        <p:spPr>
          <a:xfrm>
            <a:off x="838200" y="1701800"/>
            <a:ext cx="2574925" cy="4384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A73F5-1E86-4326-ACB8-F971937DC133}"/>
              </a:ext>
            </a:extLst>
          </p:cNvPr>
          <p:cNvSpPr/>
          <p:nvPr/>
        </p:nvSpPr>
        <p:spPr>
          <a:xfrm>
            <a:off x="6130925" y="1701800"/>
            <a:ext cx="2576513" cy="4384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85382" name="Title 3">
            <a:extLst>
              <a:ext uri="{FF2B5EF4-FFF2-40B4-BE49-F238E27FC236}">
                <a16:creationId xmlns:a16="http://schemas.microsoft.com/office/drawing/2014/main" id="{6BE70AE4-4A8D-4558-A2DD-526CF02D3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800" dirty="0"/>
              <a:t>Auth x Auth</a:t>
            </a:r>
            <a:endParaRPr lang="id-ID" alt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A09CE-FC06-4A53-90E2-89AC0D20B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8" y="3561710"/>
            <a:ext cx="257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Autenticar</a:t>
            </a:r>
            <a:endParaRPr kumimoji="0" lang="id-ID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8E94D-B3E1-4165-B27B-186A4DE5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8" y="4570413"/>
            <a:ext cx="2574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quem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você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D1D9-5708-4E87-915C-CC9DC3233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7" y="3561710"/>
            <a:ext cx="25765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Autorizar</a:t>
            </a:r>
            <a:endParaRPr kumimoji="0" lang="id-ID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5D7E6-F8FE-48A0-B0A9-436B5985A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4" y="4570413"/>
            <a:ext cx="25765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Permissão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algo</a:t>
            </a:r>
            <a:endParaRPr kumimoji="0" lang="id-ID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63D1DD-3E21-4E92-9523-EC1B1C8C24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 b="1" dirty="0" err="1">
                <a:latin typeface="Raleway Light" panose="020B0403030101060003" pitchFamily="34" charset="0"/>
              </a:rPr>
              <a:t>Autenticação</a:t>
            </a:r>
            <a:r>
              <a:rPr lang="en-US" sz="1400" b="1" dirty="0">
                <a:latin typeface="Raleway Light" panose="020B0403030101060003" pitchFamily="34" charset="0"/>
              </a:rPr>
              <a:t> x </a:t>
            </a:r>
            <a:r>
              <a:rPr lang="en-US" sz="1400" b="1" dirty="0" err="1">
                <a:latin typeface="Raleway Light" panose="020B0403030101060003" pitchFamily="34" charset="0"/>
              </a:rPr>
              <a:t>Autorização</a:t>
            </a:r>
            <a:endParaRPr lang="en-US" sz="1400" b="1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615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no interior, motor, pequeno, velho&#10;&#10;Descrição gerada automaticamente">
            <a:extLst>
              <a:ext uri="{FF2B5EF4-FFF2-40B4-BE49-F238E27FC236}">
                <a16:creationId xmlns:a16="http://schemas.microsoft.com/office/drawing/2014/main" id="{AB4C2C1C-6048-4863-B239-B379574373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4212"/>
          <a:stretch>
            <a:fillRect/>
          </a:stretch>
        </p:blipFill>
        <p:spPr>
          <a:xfrm>
            <a:off x="0" y="-2017713"/>
            <a:ext cx="12192000" cy="8875713"/>
          </a:xfrm>
          <a:custGeom>
            <a:avLst/>
            <a:gdLst>
              <a:gd name="T0" fmla="*/ 0 w 12192000"/>
              <a:gd name="T1" fmla="*/ 0 h 6858000"/>
              <a:gd name="T2" fmla="*/ 12192000 w 12192000"/>
              <a:gd name="T3" fmla="*/ 0 h 6858000"/>
              <a:gd name="T4" fmla="*/ 12192000 w 12192000"/>
              <a:gd name="T5" fmla="*/ 8875486 h 6858000"/>
              <a:gd name="T6" fmla="*/ 0 w 12192000"/>
              <a:gd name="T7" fmla="*/ 8875486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6096000" y="1611313"/>
            <a:ext cx="4864100" cy="5246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>
            <a:off x="6096000" y="800100"/>
            <a:ext cx="4864100" cy="81756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>
            <a:off x="6096000" y="-20638"/>
            <a:ext cx="4864100" cy="817563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10679113" y="2466975"/>
            <a:ext cx="561975" cy="1755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435B2-63BA-4D84-B890-F97430CD8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2684463"/>
            <a:ext cx="4302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IdentityServer4</a:t>
            </a:r>
            <a:endParaRPr kumimoji="0" lang="id-ID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65B4A-5634-4931-9FBC-0D40799E0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3588763"/>
            <a:ext cx="43021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 framework OAuth 2.0 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OpenId</a:t>
            </a:r>
            <a:r>
              <a:rPr kumimoji="0" lang="en-US" altLang="en-US" sz="16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Connect</a:t>
            </a:r>
            <a:r>
              <a:rPr kumimoji="0" lang="id-ID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4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8192</TotalTime>
  <Words>372</Words>
  <Application>Microsoft Office PowerPoint</Application>
  <PresentationFormat>Widescreen</PresentationFormat>
  <Paragraphs>107</Paragraphs>
  <Slides>16</Slides>
  <Notes>16</Notes>
  <HiddenSlides>0</HiddenSlides>
  <MMClips>0</MMClips>
  <ScaleCrop>false</ScaleCrop>
  <HeadingPairs>
    <vt:vector size="8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16</vt:i4>
      </vt:variant>
    </vt:vector>
  </HeadingPairs>
  <TitlesOfParts>
    <vt:vector size="31" baseType="lpstr">
      <vt:lpstr>Arial</vt:lpstr>
      <vt:lpstr>Calibri</vt:lpstr>
      <vt:lpstr>Calibri Light</vt:lpstr>
      <vt:lpstr>Lato Light</vt:lpstr>
      <vt:lpstr>LineAwesome</vt:lpstr>
      <vt:lpstr>Raleway</vt:lpstr>
      <vt:lpstr>Raleway ExtraBold</vt:lpstr>
      <vt:lpstr>Raleway Light</vt:lpstr>
      <vt:lpstr>Raleway SemiBold</vt:lpstr>
      <vt:lpstr>Raleway Thin</vt:lpstr>
      <vt:lpstr>Roboto</vt:lpstr>
      <vt:lpstr>Roboto Condensed</vt:lpstr>
      <vt:lpstr>Dark Theme</vt:lpstr>
      <vt:lpstr>Light Theme</vt:lpstr>
      <vt:lpstr>1_Dark Theme</vt:lpstr>
      <vt:lpstr>Apresentação do PowerPoint</vt:lpstr>
      <vt:lpstr>Apresentação do PowerPoint</vt:lpstr>
      <vt:lpstr>Apresentação do PowerPoint</vt:lpstr>
      <vt:lpstr>Monolitos</vt:lpstr>
      <vt:lpstr>Apresentação do PowerPoint</vt:lpstr>
      <vt:lpstr>Apresentação do PowerPoint</vt:lpstr>
      <vt:lpstr>Apresentação do PowerPoint</vt:lpstr>
      <vt:lpstr>Auth x Auth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Adika Saputra</dc:creator>
  <cp:lastModifiedBy>Bruno Brito</cp:lastModifiedBy>
  <cp:revision>1496</cp:revision>
  <dcterms:created xsi:type="dcterms:W3CDTF">2018-12-26T17:13:31Z</dcterms:created>
  <dcterms:modified xsi:type="dcterms:W3CDTF">2020-04-23T06:09:01Z</dcterms:modified>
</cp:coreProperties>
</file>